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0" r:id="rId3"/>
    <p:sldId id="258" r:id="rId4"/>
    <p:sldId id="293" r:id="rId5"/>
    <p:sldId id="295" r:id="rId6"/>
    <p:sldId id="296" r:id="rId7"/>
    <p:sldId id="302" r:id="rId8"/>
    <p:sldId id="305" r:id="rId9"/>
    <p:sldId id="306" r:id="rId10"/>
    <p:sldId id="307" r:id="rId11"/>
    <p:sldId id="308" r:id="rId12"/>
    <p:sldId id="261" r:id="rId13"/>
    <p:sldId id="309" r:id="rId14"/>
    <p:sldId id="310" r:id="rId15"/>
    <p:sldId id="311" r:id="rId16"/>
    <p:sldId id="260" r:id="rId17"/>
    <p:sldId id="291" r:id="rId18"/>
    <p:sldId id="262" r:id="rId19"/>
    <p:sldId id="263" r:id="rId20"/>
    <p:sldId id="264" r:id="rId21"/>
    <p:sldId id="265" r:id="rId22"/>
    <p:sldId id="257" r:id="rId23"/>
    <p:sldId id="267" r:id="rId24"/>
    <p:sldId id="268" r:id="rId25"/>
    <p:sldId id="286" r:id="rId26"/>
    <p:sldId id="287" r:id="rId27"/>
    <p:sldId id="288" r:id="rId28"/>
    <p:sldId id="259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97"/>
    <p:restoredTop sz="96860" autoAdjust="0"/>
  </p:normalViewPr>
  <p:slideViewPr>
    <p:cSldViewPr>
      <p:cViewPr varScale="1">
        <p:scale>
          <a:sx n="75" d="100"/>
          <a:sy n="75" d="100"/>
        </p:scale>
        <p:origin x="81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5:00:37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219 425 24575,'-4'-1'0,"1"1"0,-1 0 0,0 1 0,1-1 0,-1 1 0,1-1 0,-1 1 0,1 0 0,0 0 0,-1 0 0,1 1 0,0-1 0,0 1 0,0 0 0,-5 3 0,5-2 0,1 0 0,0 1 0,0-1 0,0 0 0,0 1 0,0-1 0,1 1 0,-1 0 0,1-1 0,0 1 0,0 0 0,1 0 0,-1 0 0,1 5 0,-4 57 0,6 78 0,1-32 0,-2-93 0,1 1 0,8 36 0,-5-35 0,-1 0 0,1 26 0,-4-34 0,0 0 0,0-1 0,2 0 0,-1 1 0,1-1 0,6 14 0,-6-39 0,-4-11 0,-7-11 0,-5-67 0,10 69 0,-22-102 0,12 49 0,8 62 0,1 0 0,-1-26 0,4 19 0,3-176 0,-2 206 0,0-1 0,0 1 0,0 0 0,0-1 0,0 1 0,0 0 0,0-1 0,1 1 0,-1 0 0,0-1 0,1 1 0,-1 0 0,1 0 0,-1-1 0,1 1 0,0 0 0,-1 0 0,1 0 0,0 0 0,0 0 0,0 0 0,0 0 0,2-1 0,-2 2 0,0 0 0,0 0 0,0 1 0,0-1 0,1 1 0,-1-1 0,0 1 0,0-1 0,0 1 0,0 0 0,0-1 0,0 1 0,-1 0 0,1 0 0,0 0 0,0 0 0,0 0 0,-1 0 0,1 0 0,0 1 0,34 62 0,-23-37 0,2-2 0,0 1 0,2-2 0,22 27 0,-38-51 0,0 1 0,1-1 0,-1 1 0,0-1 0,0 1 0,1-1 0,-1 0 0,0 1 0,1-1 0,-1 1 0,1-1 0,-1 0 0,0 1 0,1-1 0,-1 0 0,1 1 0,-1-1 0,1 0 0,-1 0 0,1 1 0,-1-1 0,1 0 0,-1 0 0,1 0 0,-1 0 0,1 0 0,0 0 0,-1 0 0,1 0 0,-1 0 0,1 0 0,-1 0 0,1 0 0,-1 0 0,1 0 0,0-1 0,7-20 0,-8-46 0,0 59 0,-3-55 0,0 36 0,2 0 0,1 0 0,1 0 0,7-43 0,-7 67 0,0-1 0,0 1 0,0 0 0,0 0 0,0 0 0,1 1 0,-1-1 0,1 0 0,0 0 0,3-3 0,-4 5 0,0 0 0,0 0 0,0 0 0,0 1 0,0-1 0,1 0 0,-1 1 0,0-1 0,0 1 0,0-1 0,1 1 0,-1-1 0,0 1 0,1 0 0,-1 0 0,0 0 0,1 0 0,1 0 0,0 1 0,0 0 0,0 0 0,0 0 0,0 0 0,0 1 0,0 0 0,-1-1 0,1 1 0,-1 0 0,1 0 0,-1 1 0,0-1 0,0 0 0,0 1 0,0-1 0,0 1 0,-1 0 0,1-1 0,-1 1 0,2 4 0,30 61 0,60 90 0,-91-155 0,0 0 0,1 0 0,0-1 0,-1 1 0,1-1 0,0 1 0,0-1 0,0 0 0,0 0 0,1 0 0,-1-1 0,0 1 0,1-1 0,-1 0 0,7 1 0,62 5 0,-9-1 0,-25 1 0,0-2 0,39 1 0,47 6 0,193 27 0,-267-33 4,50 13 0,-57-10-58,86 8 1,-128-17 50,53 2-243,75 12 1,-81-8 245,1-1 0,61-4 0,-62-1 0,-1 1 0,73 12 0,-57-5 120,0-2 1,0-3-1,74-7 1,-13 2-10,-30 2-111,-142-17 0,-161-10-691,-29 1 183,20 14 396,146 11 117,-85-12 0,-135-14-5,106 15 0,-10-2 0,133 5 0,-16-4 0,-130-2 0,172 13 0,0-2 0,0-1 0,-40-11 0,39 7 0,-1 2 0,-62-4 0,68 11-113,20 1 202,1 0 0,-1-1 0,0-1-1,1 0 1,-1-1 0,1 0-1,0-1 1,0-1 0,-13-4 0,37 3 478,9 3-608,605 0-496,-302 5 340,-157-17 254,-9 1-342,808 12-862,-467 3 1264,-492-2 49,0 1 0,-1-1 0,1-1 0,-1 1 0,1-1 0,-1 0 0,0-1 0,1 1 0,-1-1 0,0-1 0,9-4 0,-15 7-166,0 0 0,0 0 0,0-1 0,0 1 0,0 0 0,0 0 0,0-1 0,0 1 0,0 0 0,0-1 0,0 1 0,0 0 0,0 0 0,0-1 0,0 1 0,0 0 0,0 0 0,-1-1 0,1 1 0,0 0 0,0 0 0,0 0 0,0-1 0,-1 1 0,1 0 0,0 0 0,0 0 0,0 0 0,-1-1 0,1 1 0,0 0 0,0 0 0,-1 0 0,1 0 0,0 0 0,0 0 0,-1 0 0,1 0 0,0-1 0,0 1 0,-1 0 0,1 0 0,0 0 0,-1 0 0,1 0 0,0 1 0,0-1 0,-1 0 0,1 0 0,-1 0 0,-16-3 0,-98-7 0,-147-7 0,-346 18 0,2146-1-805,-1518 1 803,0 1 0,-1 1 0,21 6 0,10 1 144,-62-1 588,-15 0-789,-35-1-64,0-3 1,0-2-1,-67-7 0,10 2 11,-963 2 715,1111 1-601,-1 2-1,31 7 1,-4 0-105,62 5-1818,170 0-1,1703-16-2926,-1728-13 4930,7 0 142,-235 14-24,17 1 867,1-3 0,82-12 0,-41 3 2899,-217 23-3961,1 5-1,-121 34 0,56-17-4,37-9 0,-43 3 0,8-1 0,-100 22 0,200-36 0,-179 13-92,155-10 484,0-4 0,-133-4 0,328 5-371,4 0-23,447-9-3797,-273-7 2937,-2-11 862,-20 0 0,307-21 0,-364 19 0,-84 7-155,238-10-871,-283 16 1481,70-11-1,-46 3-189,-69 10 248,0 0 0,1-1-1,-2 0 1,19-7 0,-27 5 775,-12 1-703,-17 1-354,-84 14-582,-39 3-14,-162 0-1298,-297-1-67,373-17 1320,-991 3-432,774 0 4632,1449 0-3514,-765-16-1524,-114 5 810,111-10 232,284-12-498,-462 31 607,56-9-1,37-2 1355,-118 13 110,-34 0-381,-38 1-510,-177 1-762,-318-5-1652,396-9 1938,-52-2 0,10 0-194,-7 1-358,-329 14 2442,518-1-1804,4 0-19,0 1-1,0-1 0,-1 0 0,1-1 1,0 1-1,0 0 0,0-1 0,-1 1 1,1-1-1,0 0 0,0 0 0,0-1 1,0 1-1,-3-3 0,6 4-66,0 0 0,0-1 0,0 1 0,0 0 0,0-1 0,0 1 0,0 0 0,0-1 0,0 1 0,0 0 0,0-1 0,0 1 0,0 0 0,0-1 0,1 1 0,-1 0 0,0 0 0,0-1 0,0 1 0,0 0 0,1-1 0,-1 1 0,0 0 0,0 0 0,1 0 0,-1-1 0,0 1 0,1 0 0,-1 0 0,0 0 0,0-1 0,1 1 0,-1 0 0,0 0 0,1 0 0,-1 0 0,0 0 0,1 0 0,-1 0 0,0 0 0,1 0 0,-1 0 0,0 0 0,1 0 0,0 0 0,17-4 0,63-2-127,118 7 1,-72 2-416,887-3-6036,-677 0 7584,-1 0 3845,-377-11-3242,6 1-1702,-122-29-199,115 25 153,0 3 1,-72-9-1,-67-8 139,6 0 0,-64-9 0,163 22 0,0 3 0,-107-3 0,106 14 0,-94-13 0,73 6 205,-145 5 0,139 4-25,167 20-62,-8-13-118,88 14 0,233 7 0,90-27-846,299-5 1692,-889 27-846,-23-17-218,-42 5-103,-103 15 321,190-18-348,-111-5 0,111-5 2,-109 14 0,-33 15-161,125-20 534,37-4 666,80-5-621,1 1 1,-1 0-1,1 1 1,-1-1 0,0 0-1,1 0 1,-1 1 0,1-1-1,-1 1 1,1-1-1,-1 1 1,1-1 0,-1 1-1,1 0 1,0 0 0,-1 0-1,-1 2 1,3-2-60,1-1 1,-1 1 0,1 0-1,-1 0 1,1 0-1,-1-1 1,1 1-1,0 0 1,0-1 0,-1 1-1,1-1 1,0 1-1,0-1 1,-1 1 0,1-1-1,0 1 1,0-1-1,0 0 1,0 0-1,0 1 1,0-1 0,0 0-1,0 0 1,0 0-1,0 0 1,-1 0-1,1 0 1,0 0 0,2-1-1,84 14-13,-43-5 0,76 2 0,-95-10-174,349 14-568,195-1-477,-348-15 1164,-39 4 55,200-5 0,-241-9-205,66-2-515,-120 14 1316,-79 0 87,-10 1 26,-47-1 418,-1308 0-4158,1309 2 3031,-51 9 0,-36 2 0,-27-15 1014,-84 5 931,113 23-1873,96-14-72,31-9 0,0-1 0,0 0 0,-1 0 0,1 0 0,-11 1 0,-379 0-536,198-6 349,-33-11-633,19 1 105,-24 0-200,-23-1-122,-1090 15 5085,1981-1-4718,-576-3 670,63-10 0,-39 3 0,-15 2 0,224-12 0,12 5 0,314-23 0,-278 39 832,-1559-1-2781,1009-14 1949,4 1 0,-450 14 1888,712-13-1822,-4-1-71,298 8 5,-187 8 0,660-3-1026,-814 0 1044,-2-1 33,-1 1 1,0 0-1,0 0 1,1 0-1,-1 0 1,0 1-1,0-1 0,1 1 1,-1 0-1,0 0 1,0 0-1,0 0 1,0 1-1,4 1 1,-7-2-48,0-1 0,0 0 0,0 0 0,0 0 1,0 0-1,0 0 0,0 1 0,0-1 0,0 0 0,0 0 1,0 0-1,0 1 0,0-1 0,0 0 0,0 0 1,0 0-1,0 0 0,0 1 0,0-1 0,0 0 0,0 0 1,0 0-1,0 0 0,0 1 0,0-1 0,0 0 0,0 0 1,0 0-1,-1 0 0,1 0 0,0 1 0,0-1 1,0 0-1,0 0 0,0 0 0,-1 0 0,1 0 0,0 0 1,0 0-1,0 1 0,0-1 0,0 0 0,-1 0 0,1 0 1,0 0-1,0 0 0,0 0 0,-1 0 0,-15 5 41,-16-1-58,-413 0-612,228-7 414,-587 3 908,798 0-621,2-1-72,1 1 0,0 0 0,0 0 1,-1 0-1,1 0 0,0 1 0,0-1 1,-1 1-1,1 0 0,0 0 0,0 0 1,0 0-1,0 1 0,-3 1 0,6-3-4,0 1 0,0-1 0,0 0 0,0 1 0,0-1 0,0 1 0,0-1 0,0 0 0,0 1 0,0-1 0,0 0 0,1 1 0,-1-1 0,0 0 0,0 1 0,0-1 0,0 0 0,1 1 0,-1-1 0,0 0 0,0 0 0,1 1 0,-1-1 0,0 0 0,1 0 0,-1 0 0,0 1 0,1-1 0,-1 0 0,0 0 0,1 0 0,-1 0 0,0 0 0,1 1 0,-1-1 0,1 0 0,17 7 0,-16-6 0,35 10 0,0-1 0,1-2 0,62 5 0,41 8 0,-66-9 0,-54-10 0,0 1 0,0 1 0,0 1 0,22 9 0,-43-14 0,1 0 0,-1 0 0,0 0 0,1 0 0,-1 0 0,0 0 0,1 0 0,-1 0 0,0 0 0,1 0 0,-1 1 0,0-1 0,0 0 0,1 0 0,-1 0 0,0 0 0,0 1 0,1-1 0,-1 0 0,0 0 0,0 1 0,1-1 0,-1 0 0,0 1 0,0-1 0,0 0 0,0 0 0,1 1 0,-1-1 0,0 0 0,0 1 0,0-1 0,0 0 0,0 1 0,0-1 0,0 0 0,0 1 0,0-1 0,0 0 0,0 1 0,-14 7 0,-22 1 0,-281-4 0,167-8 0,-369 3 0,516 0 0,0 0 0,0 0 0,-1 0 0,1 0 0,0 0 0,0-1 0,0 0 0,-1 1 0,1-1 0,0 0 0,0-1 0,0 1 0,0 0 0,1-1 0,-1 0 0,0 1 0,1-1 0,-1 0 0,1 0 0,-1-1 0,-2-3 0,2 1 0,1 0 0,0-1 0,0 1 0,0-1 0,1 1 0,-1-1 0,1 0 0,1 0 0,-1 1 0,1-1 0,1-8 0,-1 5 0,2-23 0,-2 32 0,0 0 0,0-1 0,0 1 0,0 0 0,0 0 0,0 0 0,0 0 0,0 0 0,0 0 0,0 0 0,0 0 0,0 0 0,0-1 0,0 1 0,0 0 0,0 0 0,0 0 0,0 0 0,0 0 0,1 0 0,-1 0 0,0 0 0,0 0 0,0 0 0,0 0 0,0 0 0,0 0 0,0 0 0,0 0 0,0 0 0,1 0 0,-1 0 0,0 0 0,0 0 0,0 0 0,0 0 0,0 0 0,0 0 0,0 0 0,0 0 0,1 0 0,-1 0 0,0 0 0,0 0 0,0 0 0,0 0 0,0 0 0,0 0 0,0 0 0,0 0 0,0 0 0,0 0 0,1 0 0,-1 0 0,0 0 0,0 1 0,0-1 0,0 0 0,0 0 0,0 0 0,0 0 0,0 0 0,0 0 0,0 0 0,0 0 0,0 1 0,9 19 0,8 30 0,15 38 0,-20-54 0,-11-28 0,1 0 0,0 0 0,0 0 0,1 0 0,0 0 0,0 0 0,7 9 0,-8-16 0,-1-1 0,1 0 0,-1 0 0,0-1 0,0 1 0,0 0 0,0 0 0,0 0 0,-1-1 0,1 1 0,-1 0 0,1-1 0,-1-3 0,2-2 0,18-71 0,12-39 0,3-7 0,-28 93 0,1-1 0,2 2 0,1-1 0,19-34 0,-30 64 0,1 1 0,0-1 0,-1 0 0,1 1 0,0 0 0,0-1 0,0 1 0,0 0 0,0-1 0,1 1 0,-1 0 0,0 0 0,0 0 0,1 0 0,-1 0 0,1 0 0,-1 0 0,1 1 0,1-2 0,-2 2 0,0 1 0,0-1 0,0 0 0,0 0 0,0 1 0,-1-1 0,1 1 0,0-1 0,0 1 0,0-1 0,0 1 0,-1-1 0,1 1 0,0 0 0,-1-1 0,1 1 0,0 0 0,-1-1 0,1 1 0,-1 0 0,1 0 0,-1 0 0,0 0 0,1 0 0,4 12 0,-1 0 0,0 0 0,4 22 0,-6-23 0,3 21 0,-1 0 0,-1 64 0,-3-64 0,1 0 0,10 63 0,21 112 0,-26-153 0,-4-8 0,-3-38 0,1 0 0,0 1 0,1-1 0,0 1 0,1-1 0,4 17 0,-5-25 0,0 1 0,0-1 0,0 0 0,0 0 0,0 1 0,0-1 0,0 0 0,0 0 0,0 0 0,1 0 0,-1-1 0,0 1 0,1 0 0,-1 0 0,0-1 0,1 1 0,-1-1 0,1 1 0,-1-1 0,1 0 0,-1 0 0,1 1 0,-1-1 0,1 0 0,-1 0 0,1 0 0,-1-1 0,1 1 0,-1 0 0,1-1 0,1 0 0,51-19 0,-45 16 0,171-82-604,-69 31-629,159-55 0,434-73-4064,92 41 5297,-172 68-244,-172 36-867,-282 28 959,-3-5 1778,-71 5 615,0 3 0,111 8 0,-205-1-2188,0 0 1,0 0-1,0 0 0,0 0 0,0 0 1,0 1-1,-1-1 0,1 1 0,0-1 1,0 1-1,0 0 0,-1-1 0,1 1 0,0 0 1,-1 0-1,1 0 0,-1 0 0,1 1 1,-1-1-1,1 0 0,-1 1 0,2 2 1,-3-3-44,0 1 0,-1-1 1,1 1-1,0-1 0,-1 1 1,1-1-1,-1 0 1,0 1-1,1-1 0,-1 1 1,0-1-1,0 0 0,0 0 1,0 1-1,0-1 0,0 0 1,0 0-1,0 0 1,-1 0-1,1 0 0,0-1 1,-1 1-1,1 0 0,0 0 1,-1-1-1,1 1 1,-1-1-1,-1 1 0,-27 14-10,-1-2 0,-1-1 0,0-1 0,-1-2 0,0-1 0,-50 5 0,-39 1-1167,-307 27-395,27-4-599,-90 3-930,92-13 2038,-46 0 1327,218-14-289,-4 1 211,133-13 471,-115-4 6567,213 3-7202,-1 0 0,1 0 0,-1 0-1,1 0 1,-1 0 0,1-1 0,-1 1-1,1-1 1,0 1 0,-1-1 0,1 1-1,-1-1 1,1 0 0,0 1 0,0-1-1,-1 0 1,1 0 0,0 0 0,-1-1 0,2 1-31,1 0 0,-1 0 1,1 1-1,-1-1 0,1 0 1,-1 0-1,1 1 0,-1-1 1,1 0-1,0 1 0,-1-1 1,1 1-1,0-1 0,-1 1 1,1-1-1,0 1 0,0-1 1,0 1-1,-1 0 0,1 0 1,0-1-1,0 1 0,0 0 1,0 0-1,0 0 0,0 0 1,-1 0-1,1 0 0,0 0 1,0 0-1,1 0 0,75-5 11,125 5 0,-78 3-822,169 13-752,-119-4 966,-9-2 17,168 6-1105,907-17-2183,-452 1 7506,-788 0-3613,6-1 218,0 1 0,1 0-1,-1 1 1,0-1-1,0 1 1,0 1 0,0-1-1,0 1 1,7 2 0,-13-4-216,0 0 0,0 0 1,0 0-1,1 0 1,-1 1-1,0-1 1,0 0-1,0 0 0,0 0 1,0 0-1,1 0 1,-1 0-1,0 0 1,0 0-1,0 0 0,0 0 1,0 1-1,1-1 1,-1 0-1,0 0 1,0 0-1,0 0 0,0 0 1,0 0-1,0 1 1,0-1-1,0 0 0,0 0 1,1 0-1,-1 0 1,0 1-1,0-1 1,0 0-1,0 0 0,0 0 1,0 0-1,0 1 1,0-1-1,0 0 1,0 0-1,0 0 0,-1 0 1,1 1-1,0-1 1,0 0-1,0 0 1,0 0-1,0 0 0,0 1 1,0-1-1,0 0 1,-12 5 621,-17-1 41,-254-1-1303,145-5 317,-79-12-473,12 0-435,201 14 1112,-440-15-3790,339 7 3881,-464-23 0,143 1 0,210 10 0,127 12-81,-294-13-708,241 14 867,-235-42-1,296 36-69,15 6 1937,-131 4 1,171 4-329,84-3 77,251 5-1275,-84 23-1097,-189-23 63,375 21-1719,117-9 1973,-164-1 361,-21-1 0,-23-2 0,45 4 0,-264-5-156,376 39-1307,-426-45 1765,-34-3 1836,-51-1 85,-1527-2-5124,817 4 2082,562-16 498,2 0 281,-129 15 5154,608-1-5114,-356 0 0,1-2 0,-68-12 0,-51-14 0,140 23 0,0 0 0,-1 3 0,-71 3 0,68 0 0,0-1 0,-77-9 0,70 1 0,0 2 0,-1 2 0,0 2 0,-63 6 0,106-3 0,0 0 0,1 0 0,-1 1 0,0-1 0,1 1 0,-1 0 0,1 0 0,0 0 0,-1 0 0,1 0 0,0 1 0,0-1 0,1 1 0,-1 0 0,0 0 0,1 0 0,0 0 0,0 1 0,0-1 0,-2 6 0,1-4 0,-1 0 0,1 1 0,-1-1 0,0-1 0,-1 1 0,-4 4 0,6-7 0,1 0 0,-1-1 0,1 0 0,-1 0 0,1 0 0,-1 0 0,0 0 0,1 0 0,-1 0 0,0-1 0,0 0 0,0 1 0,1-1 0,-1 0 0,0 0 0,0-1 0,0 1 0,-3-1 0,1-1 0,0 0 0,0 1 0,0-2 0,0 1 0,1 0 0,-1-1 0,1 0 0,0 0 0,0 0 0,0-1 0,0 1 0,0-1 0,1 0 0,-1 0 0,1 0 0,-3-7 0,-7-6 0,13 17 0,-1 0 0,1-1 0,0 1 0,0-1 0,0 1 0,-1 0 0,1-1 0,0 1 0,-1 0 0,1-1 0,0 1 0,-1 0 0,1-1 0,0 1 0,-1 0 0,1 0 0,0-1 0,-1 1 0,1 0 0,-1 0 0,1 0 0,-1 0 0,1-1 0,0 1 0,-1 0 0,1 0 0,-1 0 0,1 0 0,-1 0 0,1 0 0,-1 0 0,1 0 0,0 0 0,-1 1 0,1-1 0,-1 0 0,1 0 0,-1 0 0,1 1 0,-8 19 0,5 32 0,3-49 0,2 76 0,-3 61 0,1-138 0,0 0 0,0-1 0,0 1 0,0 0 0,-1 0 0,1-1 0,0 1 0,-1 0 0,0-1 0,1 1 0,-1 0 0,0-1 0,0 1 0,0-1 0,0 1 0,0-1 0,0 1 0,-2 1 0,2-3 0,0 1 0,0-1 0,0 0 0,0 0 0,0 0 0,0 1 0,0-1 0,0 0 0,0 0 0,-1-1 0,1 1 0,0 0 0,0 0 0,0 0 0,0-1 0,0 1 0,0-1 0,0 1 0,1 0 0,-1-1 0,0 0 0,0 1 0,-1-2 0,-8-6 0,0-1 0,0 0 0,1-1 0,-8-11 0,2 3 0,-10-10 0,2-1 0,-29-48 0,7 9 0,-70-109 0,104 156 0,10 18 0,0 0 0,0 1 0,0-1 0,-1 0 0,1 0 0,-1 1 0,0-1 0,0 1 0,0-1 0,0 1 0,0 0 0,-1 0 0,-3-3 0,6 5 0,0 0 0,-1 0 0,1 0 0,-1 0 0,1 0 0,-1 0 0,1 0 0,-1 0 0,1 0 0,-1 0 0,1 1 0,-1-1 0,1 0 0,0 0 0,-1 1 0,1-1 0,-1 0 0,1 0 0,0 1 0,-1-1 0,1 0 0,0 1 0,-1-1 0,1 0 0,0 1 0,-1-1 0,1 1 0,0-1 0,0 1 0,0-1 0,-1 0 0,1 1 0,0-1 0,0 1 0,0-1 0,0 1 0,0-1 0,0 1 0,0-1 0,0 1 0,0-1 0,0 1 0,0-1 0,0 1 0,0-1 0,1 1 0,-1-1 0,0 0 0,0 2 0,5 25 0,56 186 0,-35-54 0,-22-142 0,-1 0 0,0 1 0,-2 0 0,0 0 0,-3 32 0,2-50 0,0 0 0,0 1 0,0-1 0,0 0 0,0 0 0,0 1 0,0-1 0,0 0 0,0 1 0,0-1 0,0 0 0,0 0 0,0 1 0,0-1 0,0 0 0,0 0 0,0 1 0,0-1 0,-1 0 0,1 0 0,0 1 0,0-1 0,0 0 0,0 0 0,-1 1 0,1-1 0,0 0 0,0 0 0,-1 0 0,1 0 0,0 1 0,0-1 0,0 0 0,-1 0 0,1 0 0,0 0 0,-1 0 0,1 0 0,0 0 0,0 0 0,-1 0 0,1 0 0,0 0 0,-1 0 0,1 0 0,0 0 0,0 0 0,-1 0 0,1 0 0,-14-15 0,-6-25 0,14 11 0,1 0 0,1 0 0,2-1 0,1 0 0,5-55 0,-1 1 0,-4 69 0,0 10 0,1 1 0,0-1 0,-1 1 0,2-1 0,-1 1 0,0-1 0,1 1 0,0 0 0,0-1 0,0 1 0,0 0 0,1 0 0,3-8 0,-4 12 0,-1 0 0,0 0 0,1 0 0,-1-1 0,0 1 0,1 0 0,-1 0 0,0 0 0,1 1 0,-1-1 0,0 0 0,1 0 0,-1 0 0,0 0 0,1 0 0,-1 0 0,0 0 0,1 0 0,-1 1 0,0-1 0,0 0 0,1 0 0,-1 0 0,0 1 0,0-1 0,1 0 0,-1 0 0,0 1 0,0-1 0,0 0 0,0 1 0,1-1 0,-1 0 0,0 0 0,0 1 0,0-1 0,0 0 0,0 1 0,0-1 0,0 0 0,0 1 0,0-1 0,0 0 0,0 1 0,0-1 0,0 0 0,0 1 0,4 18 0,0 25 0,-1 1 0,-8 83 0,-9-68 0,14-58 0,-1 0 0,1 0 0,-1 0 0,1 0 0,-1-1 0,0 1 0,0 0 0,0-1 0,0 1 0,0 0 0,0-1 0,-1 1 0,1-1 0,0 0 0,-1 1 0,1-1 0,-1 0 0,0 0 0,1 0 0,-1 0 0,0 0 0,0 0 0,1-1 0,-1 1 0,0 0 0,0-1 0,-2 1 0,2-2 0,0 0 0,0 0 0,0 0 0,0 0 0,1 0 0,-1 0 0,0-1 0,1 1 0,-1-1 0,1 1 0,-1-1 0,1 1 0,0-1 0,0 0 0,0 0 0,0 0 0,0 0 0,-2-3 0,-12-39 0,9 9 0,1-1 0,2 0 0,2 1 0,1-1 0,7-47 0,-7 81 0,0 1 0,0-1 0,0 0 0,1 1 0,-1-1 0,0 1 0,1-1 0,-1 1 0,1-1 0,-1 1 0,1-1 0,0 1 0,-1 0 0,1-1 0,0 1 0,0 0 0,2-3 0,-2 4 0,0 1 0,0-1 0,-1 1 0,1-1 0,0 1 0,-1-1 0,1 1 0,0-1 0,-1 1 0,1 0 0,0-1 0,-1 1 0,1 0 0,-1-1 0,0 1 0,1 0 0,-1 0 0,1-1 0,-1 1 0,0 0 0,0 0 0,1 0 0,-1 0 0,0 0 0,0-1 0,0 1 0,0 0 0,0 0 0,0 0 0,0 0 0,0 0 0,-1 0 0,21 163 0,-14-119 0,-3 0 0,-2 68 0,-2-151 0,0 17 0,0 1 0,1-1 0,1 0 0,5-27 0,-6 47 0,0 1 0,1-1 0,-1 0 0,0 0 0,0 0 0,0 0 0,1 0 0,-1 0 0,1 0 0,-1 0 0,0 1 0,1-1 0,-1 0 0,1 0 0,0 1 0,-1-1 0,1 0 0,0 1 0,-1-1 0,1 0 0,0 1 0,0-1 0,-1 1 0,3-1 0,-2 1 0,0 0 0,-1 1 0,1-1 0,0 0 0,0 1 0,0-1 0,-1 1 0,1-1 0,0 1 0,0-1 0,-1 1 0,1-1 0,0 1 0,-1 0 0,1-1 0,-1 1 0,1 0 0,-1 0 0,1 1 0,3 4 0,-1 0 0,0 0 0,-1 1 0,0-1 0,3 10 0,2 63 0,-6-71 0,-1 0 0,0-1 0,-1 1 0,0 0 0,0 0 0,0-1 0,-5 14 0,6-21 0,0 1 0,0-1 0,0 0 0,0 0 0,0 1 0,0-1 0,-1 0 0,1 0 0,0 1 0,0-1 0,0 0 0,0 0 0,0 0 0,0 1 0,-1-1 0,1 0 0,0 0 0,0 0 0,0 1 0,0-1 0,-1 0 0,1 0 0,0 0 0,0 0 0,0 0 0,-1 0 0,1 1 0,0-1 0,0 0 0,-1 0 0,1 0 0,0 0 0,0 0 0,-1 0 0,1 0 0,0 0 0,0 0 0,-1 0 0,1 0 0,0 0 0,0 0 0,-1 0 0,-5-12 0,-1-17 0,2-49 0,6-100 0,1 65 0,-1 204 0,-3 154 0,2-243 0,0-1 0,0 1 0,0-1 0,0 1 0,0-1 0,-1 1 0,1-1 0,-1 1 0,1-1 0,-1 1 0,1-1 0,-1 0 0,0 1 0,1-1 0,-1 0 0,0 0 0,0 1 0,-2 1 0,2-4 0,1 1 0,-1-1 0,0 1 0,0-1 0,1 1 0,-1-1 0,0 1 0,0-1 0,1 0 0,-1 1 0,1-1 0,-1 0 0,1 0 0,-1 1 0,1-1 0,-1 0 0,1 0 0,0 0 0,-1 1 0,1-1 0,0 0 0,0 0 0,0 0 0,0 0 0,0 0 0,0 0 0,0 0 0,0 1 0,0-1 0,0-2 0,-5-55 0,3 0 0,7-97 0,-4 150 0,0 0 0,0 0 0,1 0 0,0 0 0,-1 0 0,1 0 0,1 1 0,-1-1 0,6-7 0,-7 11 0,0 0 0,-1 0 0,1 1 0,0-1 0,0 0 0,-1 0 0,1 1 0,0-1 0,0 1 0,0-1 0,0 0 0,0 1 0,0 0 0,0-1 0,0 1 0,0 0 0,0-1 0,0 1 0,0 0 0,2 0 0,-2 0 0,1 1 0,-1-1 0,0 1 0,1 0 0,-1-1 0,0 1 0,0 0 0,1 0 0,-1 0 0,0 0 0,0 0 0,0 0 0,0 0 0,0 0 0,-1 1 0,1-1 0,0 0 0,0 0 0,-1 1 0,1 1 0,7 14 0,-1 1 0,-1-1 0,-1 2 0,-1-1 0,3 24 0,2 6 0,13 21 0,-16-56 0,-1 1 0,-1-1 0,0 1 0,2 22 0,-6-25 0,-2-11 0,-6-23 0,-7-42 0,11 12 0,2 0 0,6-83 0,-3 131 0,0 1 0,-1-1 0,2 0 0,-1 1 0,0-1 0,1 1 0,0-1 0,0 1 0,0 0 0,1 0 0,-1 0 0,1 0 0,0 0 0,0 1 0,1-1 0,-1 1 0,1 0 0,-1 0 0,1 0 0,0 0 0,0 1 0,0 0 0,1-1 0,-1 1 0,0 1 0,1-1 0,-1 1 0,9-2 0,12-1 0,-1 1 0,1 1 0,-1 1 0,36 4 0,-19-2 0,80-2 0,79 3 0,-18 24-95,-28 1-210,7 0 132,77 9-223,-146-19 132,1-4 1,101 1-1,7 1 264,-105-5 0,-5-2 0,206 11 0,34-4 0,-1 12 0,-188-16-154,181-10-1,-145-3 83,871 2 2213,-1281 2-2388,-256-5-506,339-9 75,-48-2-339,-157-13 1017,-35 1 0,306 22-231,-116-19 1,115 11 7,-107-3 0,165 16 679,1-2-1,0-1 0,-1-1 1,1-1-1,-46-14 0,71 18-436,-1 0 0,1 0-1,-1 0 1,1 0-1,-1 0 1,1 0 0,0 0-1,-1 0 1,1 0-1,-1-1 1,1 1 0,0 0-1,-1 0 1,1 0-1,-1 0 1,1-1-1,0 1 1,-1 0 0,1 0-1,0-1 1,-1 1-1,1 0 1,0-1 0,-1 1-1,1 0 1,0-1-1,0 1 1,-1 0 0,1-1-1,0 1 1,0-1-1,0 1 1,0 0 0,-1-1-1,1 1 1,0-1-1,0 1 1,0-1 0,0 1-1,0 0 1,0-1-1,0 1 1,0-1-1,22-7 111,33 2-206,419 9-484,129-5-3469,-228-24 3558,-94 13-2660,68-1 2384,498 14 281,-600 1 3040,-24-1 4264,-308-1-6837,15-1 0,0 3 0,-109 16 0,55-1 0,82-13 0,-82 18 0,84-13 0,1-2 0,-1-1 0,-60-1 0,15-1 0,-16 9 0,66-6 0,-54 2 0,-255-9 0,2016 1 0,-1738 0 194,-41 1-1077,-152-19-1,138 1 247,-165-4-1,156 15-403,-145-25 0,10 0-423,-34 21 1162,-18 0 327,-243-27-1433,143 31 4914,259 7-2391,152-1-691,2 0-275,1 1-1,0-1 0,0 0 1,0 0-1,0-1 0,0 1 1,0-1-1,-1 1 1,1-1-1,0 0 0,0 0 1,0 0-1,1-1 0,-6-2 1,8 4-134,0-1 0,0 1 0,0 0 0,0-1 0,0 1 0,0 0 0,0-1 1,0 1-1,0 0 0,0-1 0,0 1 0,0 0 0,0-1 0,1 1 0,-1 0 0,0-1 0,0 1 0,0 0 1,0-1-1,1 1 0,-1 0 0,0 0 0,0-1 0,1 1 0,-1 0 0,0 0 0,0-1 0,1 1 1,-1 0-1,0 0 0,1 0 0,-1 0 0,0 0 0,1-1 0,-1 1 0,0 0 0,1 0 0,-1 0 0,0 0 1,1 0-1,-1 0 0,0 0 0,1 0 0,-1 0 0,1 0 0,18-4 93,63-2-105,131 7 0,-78 2-3,-123-3 0,17 0 0,-27 0 0,-18 0 0,-156-2 0,-190 5 0,227 9 0,-65 3 0,142-16 0,1 0 0,-1 2 0,-95 14 0,128-10-1365,2-2-5461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0:56:5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 24575,'0'784'0,"-5"-751"0,-3-28 0,-3-17 0,-10-32 0,1 0 0,-18-65 0,12 30 0,3 4 0,17 50 0,-2 0 0,-19-44 0,27 68 0,0 1 0,0-1 0,0 0 0,0 1 0,-1-1 0,1 1 0,0-1 0,0 0 0,-1 1 0,1-1 0,-1 1 0,1-1 0,0 1 0,-1-1 0,1 1 0,-1-1 0,1 1 0,-1-1 0,1 1 0,-1 0 0,1-1 0,-1 1 0,0 0 0,1 0 0,-1-1 0,1 1 0,-1 0 0,0 0 0,1 0 0,-1 0 0,0 0 0,-1 0 0,-7 19 0,2 35 0,5 16 0,2-33 0,-2 0 0,-9 54 0,-3 0 0,12-66 0,-1-1 0,-1 0 0,-2 1 0,-12 34 0,18-59 0,1 0 0,-1 0 0,0 0 0,0 0 0,0 0 0,0 1 0,0-1 0,0 0 0,0 0 0,0 0 0,0 0 0,0 1 0,-1-1 0,1 0 0,0 0 0,0 0 0,0 0 0,0 0 0,0 1 0,0-1 0,0 0 0,0 0 0,0 0 0,0 0 0,0 0 0,-1 0 0,1 0 0,0 1 0,0-1 0,0 0 0,0 0 0,0 0 0,0 0 0,-1 0 0,1 0 0,0 0 0,0 0 0,0 0 0,0 0 0,0 0 0,-1 0 0,1 0 0,0 0 0,0 0 0,0 0 0,0 0 0,-1 0 0,1 0 0,0 0 0,0 0 0,0 0 0,0 0 0,0 0 0,-1 0 0,1 0 0,0 0 0,0 0 0,0-1 0,0 1 0,0 0 0,0 0 0,0 0 0,-1 0 0,1 0 0,-4-16 0,0-22 0,6-334 0,-3 418 0,5 113 0,-2-136 0,1-1 0,1 0 0,1 0 0,1-1 0,10 25 0,12 23 0,-24-67 0,-3-9 0,-4-11 0,-5-13 0,0-1 0,2 0 0,2 0 0,1 0 0,1-49 0,-2-25 0,-30-81 0,32 166 0,2 50 0,1-8 0,1 217 0,-1-244 0,1 0 0,0 0 0,1-1 0,-1 1 0,1 0 0,0 1 0,1-1 0,0 1 0,-1-1 0,2 1 0,-1 0 0,1 1 0,-1-1 0,1 1 0,1 0 0,-1 0 0,0 0 0,1 1 0,0 0 0,0 0 0,12-4 0,6-2 0,1 1 0,1 1 0,-1 1 0,32-3 0,38 1-335,156 8 0,-100 3 144,1299-3-2999,-1403 2 3339,80 16 1,-75-10 230,58 3 0,38-12 2612,-94-2-2992,0 3 0,0 2 0,83 14 0,-89-6 0,-6-2 0,55 19 0,-130-35 0,0 1 0,0 2 0,-1 2 0,-41 0 0,-134 5 0,172-1 0,68 1-197,1 1-1,37 9 0,41 4-238,70-12-887,-107-4 941,128 15 0,-108-4 382,119-1 0,-68-6 0,39 13 0,46 1 0,773-16-2193,-478-5 1374,-468 1 582,78-14 0,38-3 227,-163 19 313,48-5 1146,-54 5-1331,-1 0-1,0-1 1,1 1 0,-1-1-1,0 0 1,1 0-1,-1 0 1,0 0 0,0 0-1,0 0 1,0 0-1,0-1 1,0 1 0,0-1-1,0 1 1,0-1-1,-1 0 1,4-4 0,-5 5-84,0 0 1,1 0 0,-1 1-1,0-1 1,0 0 0,0 0-1,0 0 1,0 0 0,0 0-1,0 0 1,0 0 0,0 0 0,-1 0-1,1 1 1,0-1 0,0 0-1,-1 0 1,1 0 0,-1 0-1,1 1 1,-1-1 0,1 0 0,-1 0-1,1 1 1,-1-1 0,0 0-1,1 1 1,-1-1 0,0 1-1,0-1 1,1 1 0,-1-1 0,0 1-1,0-1 1,0 1 0,0 0-1,-1-1 1,-41-11 1180,35 10-1123,-94-32-266,78 25 108,0 1-1,-1 0 1,0 2 0,0 1 0,-30-3 0,-95-10 66,98 10 0,-76-3 0,-791 12 571,1039-1-571,-70 0 0,-39 0 0,-15 0 0,-561 0 0,529-2 0,-1-1 0,-45-11 0,43 6 0,-66-4 0,28 13 0,56 1 0,-1-1 0,0-1 0,0-2 0,0 0 0,1-1 0,-1 0 0,-32-12 0,53 15 0,1 0 0,0 0 0,0 0 0,0 0 0,0 0 0,-1 0 0,1 0 0,0 0 0,0 0 0,0 0 0,0 0 0,0 0 0,-1 0 0,1 0 0,0 0 0,0 0 0,0 0 0,0 0 0,-1 0 0,1 0 0,0-1 0,0 1 0,0 0 0,0 0 0,0 0 0,0 0 0,-1 0 0,1 0 0,0 0 0,0-1 0,0 1 0,0 0 0,0 0 0,0 0 0,0 0 0,0 0 0,0-1 0,0 1 0,0 0 0,0 0 0,0 0 0,0 0 0,0-1 0,0 1 0,0 0 0,0 0 0,0 0 0,0 0 0,0-1 0,0 1 0,0 0 0,0 0 0,0 0 0,0 0 0,0 0 0,0-1 0,0 1 0,1 0 0,-1 0 0,0 0 0,0 0 0,0-1 0,16-3 0,22 0 0,-7 5-196,-1 1 1,0 2-1,33 7 0,-23-3-72,40 2 1,-11-2 305,95 22 1,-102-16-168,1-3-1,65 3 1,-31-12-1424,134 11 1553,-92 1 0,204-5 0,-274-6 0,77 13 0,46 2 0,23-18-1081,-130-1 3985,-2574 1-8372,2382-5 5468,-157-28 0,-28-2 0,-4-3 0,84 7 0,86 19-147,-157-24-354,216 22 1097,-1 4 0,-112-3 606,180 13-1152,0 0 1,0 0-1,0 0 1,0-1-1,0 1 1,0 0-1,0 0 1,1 0-1,-1 0 1,0 0-1,0 0 1,0 0-1,0 0 1,0 0-1,0 0 0,0 0 1,0 0-1,-1 0 1,1-1-1,0 1 1,0 0-1,0 0 1,0 0-1,0 0 354,0 0-353,14-7 1115,24-4-307,38 0-951,1 5-1,1 2 0,85 8 0,-20-1-90,1411-3 1445,-2478 0-580,897 2-682,1 1 0,1 1 0,-1 2 0,1 0 0,-48 19 0,15-5 0,21-3 0,28-6 0,10-10 0,-1 0 0,0 0 0,1 0 0,-1-1 0,1 1 0,-1 0 0,1-1 0,-1 1 0,1 0 0,0-1 0,-1 1 0,1-1 0,0 1 0,-1-1 0,1 1 0,0-1 0,0 1 0,-1-1 0,1 0 0,0 1 0,1-1 0,21 9-42,-1-2 0,2 0 0,-1-1 0,41 3 0,99 0-465,22 1-195,131 21-2734,-129-16 2802,205 6 736,-62-5-3285,610 1 317,-589-20 2592,229 3 2068,-351 0 6395,-293-2-7745,-120-18-1,-109-19-2494,189 27 1522,-1 6 0,-132 7 0,76 2 496,60-5 33,-113-18 0,87 9-708,-192 8-1,-4 1 302,157-16 405,-42-2 211,110 20-220,23 0 68,-109-13 0,-87-10 482,92 23 2624,416 2-1072,158-4-2779,-264-16 771,9-1-1371,243 19 1035,21-2 140,-160-31-376,-204 20 1657,-31 2-499,-9 11-656,-1-1 0,1 0 0,0 1 0,-1-1-1,1 1 1,-1-1 0,0 0 0,1 1 0,-1-1-1,0 1 1,1-1 0,-1 1 0,0 0 0,1-1 0,-1 1-1,0 0 1,0-1 0,1 1 0,-1 0 0,0 0-1,0 0 1,-1 0 0,-91-14-385,16 4 100,1-1-678,-132-3-1,14 3-753,-221-20 1026,175 16-2376,-113 3 724,-49-5 2533,-599-7 1141,689 26-1122,270-1 1199,1 2-1,-1 1 1,-67 18 0,107-19-2,14 0-846,32 3-377,-16-2 732,83 11-1009,1-5-1,151-6 1,-240-4 77,39 3-636,95 16 0,-42-3 159,-10-2-21,78 6-1482,-62-8 1674,148 33-1,-152-22 373,161 12 0,161 20-923,5 1-768,-75-13-25,-244-25 1511,40-3 888,-117-14-176,0 3-1,-1 2 1,1 2-1,79 24 1,-105-25 277,0-1 1,44 5 0,-65-11-810,-1 0-1,0 0 1,0 0-1,0 0 1,0 0 0,1 0-1,-1 0 1,0 0-1,0 0 1,0 0 0,0 0-1,1 0 1,-1 0-1,0 0 1,0 0 0,0 0-1,0 0 1,0 0-1,1 0 1,-1 0-1,0 0 1,0 0 0,0 1-1,0-1 1,0 0-1,1 0 1,-1 0 0,0 0-1,0 0 1,0 0-1,0 0 1,0 1 0,0-1-1,0 0 1,0 0-1,1 0 1,-1 0 0,0 0-1,0 1 1,0-1-1,0 0 1,0 0 0,0 0-1,0 0 1,0 1-1,0-1 1,0 0 0,0 0-1,0 0 1,0 0-1,0 1 1,-10 6 635,-16 4 6,-20-2-591,0-3 0,-1-2 0,0-2-1,-70-6 1,12 1-701,-2744 1-9952,2147 3 11903,8-1 4257,983 0-2086,148 0-5505,50 0 1545,-276-18-637,-35 0 256,550 15 833,-371 6 0,-256-2 83,1 0 231,173-18 1,-35-8-241,-181 12 391,-33-1 362,-24 14-772,1-1 0,-1 1 0,0-1-1,1 1 1,-1-1 0,0 1 0,0-1-1,0 0 1,1 1 0,-1-1 0,0 1 0,0-1-1,0 1 1,0-1 0,0 1 0,0-1-1,0 0 1,0 1 0,0-1 0,0 1 0,0-1-1,0 1 1,0-1 0,-1 0 0,1 1-1,0-1 1,0 1 0,-1-1 0,1 1 0,0-1-1,-1 1 1,1-1 0,0 1 0,-1 0-1,1-1 1,-1 0 0,-12-6 5,1 0 1,-1 0-1,0 1 1,0 1-1,-1 0 1,0 1-1,-27-5 0,-396-65-1885,357 63 1480,-1 5-1,1 2 1,-83 8 0,14-1 422,-530-3 1447,617 7-476,60-7-987,0 1 0,0-1 0,0 1 0,0 0 0,0-1 0,0 1-1,0 0 1,0 0 0,1 0 0,-1 1 0,0-1 0,-1 2 0,2-2-51,1-1 0,0 1 1,-1 0-1,1 0 1,0-1-1,0 1 1,0 0-1,-1 0 1,1 0-1,0-1 0,0 1 1,0 0-1,0 0 1,0 0-1,1-1 1,-1 1-1,0 0 1,0 0-1,0-1 0,1 1 1,-1 0-1,0 0 1,1-1-1,-1 1 1,1 0-1,-1-1 1,1 1-1,-1 0 0,1-1 1,-1 1-1,1-1 1,0 1-1,11 7-10,0 0 0,0-1 0,1 0 0,0-1 0,0-1 0,1 0 0,-1-1 0,16 3 0,1-1-99,1-2 0,0-1-1,54-1 1,-51-2-15,1 1 0,57 10 0,-1 3 114,1-5 0,0-4 0,123-8 0,-52 0 0,281 3 160,-523-4-478,0-4 0,-81-18 1,77 11 1,-144-8 1,138 22 219,-305-19-1763,222 6 1859,-240 11 0,203 5 0,-561-2-1698,333 0 6419,2759 0-7063,-1346 0 4829,-3165 0-3517,2113 4 225,-124 23 0,176-23 718,-63 12-706,46-7 1421,0-2-1,-55 3 1,87-11-503,-1 1 1,1 1-1,0-1 0,-1 2 1,1-1-1,0 1 0,0 1 1,0-1-1,0 2 0,-9 3 0,18-1 538,11-2-273,12-1-234,379 1-1080,-206-7 612,-192 3 312,72 1 0,1-4 0,111-17 0,-125 11-596,-1 4 1,125 4-1,-125 4 88,1-4 1,-1-2-1,63-11 0,-65 5 1846,105-2-1,-45 6-197,-82-5-520,-29 2-194,-25-1-233,-22 3-193,0 2 0,-1 1 0,1 1 0,-55 6 0,4-1 0,-359-3 0,437 0-341,-1 1 0,1 0-1,-22 4 1,9 3-6485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0:56:56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861 1 24575,'13'30'0,"-3"-8"0,-2 14 0,-2 1 0,-2 0 0,-1 1 0,-2-1 0,-5 53 0,2-4 0,3 29 0,-4 106 0,-5-158 0,-27 98 0,7-72 0,18-65 0,2 2 0,0-1 0,-4 35 0,-22 102 0,31-149 0,4-23 0,-1 1 0,1 0 0,0 0 0,0 0 0,1 0 0,4-11 0,80-171 0,-7 11 0,-46 111 0,-3-2 0,22-81 0,-46 136 0,0 0 0,0 0 0,13-19 0,13-34 0,-24 49 0,-8 20 0,0 0 0,0 0 0,0 0 0,0 0 0,1 0 0,-1-1 0,0 1 0,0 0 0,0 0 0,0 0 0,0 0 0,0 0 0,0 0 0,1 0 0,-1 0 0,0 0 0,0 0 0,0 0 0,0 0 0,0 0 0,0 0 0,0 0 0,1 0 0,-1 0 0,0 0 0,0 0 0,0 0 0,0 0 0,0 1 0,0-1 0,0 0 0,0 0 0,1 0 0,-1 0 0,0 0 0,0 0 0,0 0 0,0 0 0,0 0 0,0 0 0,0 0 0,0 1 0,0-1 0,0 0 0,0 0 0,0 0 0,0 0 0,0 0 0,0 0 0,0 0 0,0 1 0,0-1 0,0 0 0,0 0 0,0 0 0,0 0 0,0 0 0,0 0 0,0 0 0,0 1 0,0-1 0,0 0 0,0 0 0,0 0 0,0 0 0,1 39 0,-2-29 0,1 0 0,0 46 0,-3-1 0,-2 1 0,-12 54 0,-21 37 0,38-146 0,-1 0 0,1 0 0,0 0 0,0 0 0,0 0 0,-1 1 0,1-1 0,0 0 0,0 0 0,0 0 0,1 1 0,-1-1 0,0 0 0,0 0 0,1 0 0,-1 0 0,1 0 0,-1 0 0,1 2 0,0-3 0,0 0 0,-1 1 0,1-1 0,-1 0 0,1 0 0,0 0 0,-1 1 0,1-1 0,-1 0 0,1 0 0,0 0 0,-1 0 0,1 0 0,0 0 0,-1-1 0,1 1 0,-1 0 0,1 0 0,0 0 0,-1-1 0,1 1 0,-1 0 0,1 0 0,0-1 0,34-29 0,93-139-226,43-51-119,-159 205 345,-1-1 0,0-1 0,-2 1 0,9-19 0,-8 15 0,0 0 0,21-27 0,-25 39 0,0 0 0,0 0 0,-1 0 0,0-1 0,5-13 0,-25 37 286,-9 20-1,-131 274-285,35-59 0,96-190 0,20-47 0,-1 1 0,0 0 0,-1-1 0,-1 0 0,0 0 0,0-1 0,-12 14 0,19-26 0,-1 1 0,1 0 0,-1-1 0,1 1 0,-1 0 0,0-1 0,1 1 0,-1-1 0,0 1 0,0-1 0,1 1 0,-1-1 0,0 0 0,0 1 0,0-1 0,1 0 0,-1 1 0,0-1 0,0 0 0,0 0 0,0 0 0,0 0 0,1 0 0,-1 0 0,0 0 0,0 0 0,0 0 0,-1-1 0,0 0 0,1 0 0,0 0 0,0 0 0,0 0 0,0-1 0,0 1 0,0 0 0,0 0 0,1-1 0,-1 1 0,0-1 0,1 1 0,-1-1 0,0-1 0,-1-6 0,0 0 0,1 0 0,0 0 0,0-13 0,4-1 0,1 0 0,1 0 0,1 0 0,1 0 0,11-24 0,8-26 0,-14 38 0,27-53 0,5-14 0,-28 55 0,1 2 0,11-53 0,-28 98 0,1-8 0,1 0 0,0 1 0,0 0 0,1-1 0,-1 1 0,2 0 0,6-11 0,-5 17 0,-1 12 0,-2 12 0,-4-8 0,0 1 0,-1 0 0,-1-1 0,0 0 0,-1 0 0,-12 24 0,-54 86 0,21-40 0,30-48 0,-93 166 0,14-24 0,80-147 0,-19 42 0,5-9 0,29-63 0,1-11 0,2-12 0,0-43 0,-1 12 0,3 1 0,11-85 0,-6 113 0,1-1 0,11-26 0,-10 31 0,-1-1 0,-1 0 0,7-38 0,6-43-239,-11 66 55,5-65 0,-9 58 184,15-62 0,-5 28 0,13-32 357,-19 79-208,-7 34-135,-1 1 1,0 0-1,0 0 1,0 0-1,-1-1 1,-1 9-1,-13 27-14,-1-1 0,-2-1 0,-1 0 0,-45 64 0,5-7-133,-47 68-1353,-117 140 502,170-225 1361,27-37 0,-43 49-1,44-59-400,2 0 0,-33 60 0,33-51 18,10-26 493,10-27-117,9-29-260,20-29-281,3 1 0,3 1-1,57-87 1,-11 42 10,2-3 71,-53 72 90,3 0 0,69-77 0,-78 96 0,32-51 0,0 1 0,-13 22 0,62-113 0,-79 135 693,-23 30-679,1 1 0,-1 0-1,1-1 1,-1 1-1,1 0 1,-1-1-1,1 1 1,0 0 0,-1 0-1,1 0 1,-1-1-1,1 1 1,0 0-1,-1 0 1,1 0 0,-1 0-1,1 0 1,0 0-1,-1 0 1,1 0-1,-1 0 1,1 0 0,0 1-1,-1-1 1,1 0-1,-1 0 1,1 1-1,-1-1 1,1 0-1,-1 0 1,1 1 0,-1-1-1,1 1 1,-1-1-1,1 0 1,-1 1-1,1-1 1,-1 1 0,0-1-1,1 1 1,-1-1-1,0 1 1,1 0-1,-1-1 1,0 1 0,0-1-1,0 1 1,0 0-1,1-1 1,-1 1-1,0-1 1,0 1 0,0 0-1,0-1 1,0 1-1,-1 0 1,4 13-8,-1 1 1,0-1-1,-1 0 1,-1 1-1,0-1 1,-1 0-1,-1 1 1,-5 22-1,-39 116-15,37-127 13,-7 13-4,-26 48 0,26-55 0,0 1 0,-14 45 0,20-40 0,7-23 0,-1 0 0,0-1 0,-1 1 0,0-1 0,-1 0 0,-1 0 0,0-1 0,-15 20 0,22-32 0,-1 0 0,1 0 0,-1 0 0,0-1 0,0 1 0,1 0 0,-1-1 0,0 1 0,0 0 0,0-1 0,0 1 0,0-1 0,0 1 0,1-1 0,-1 0 0,0 1 0,0-1 0,0 0 0,-1 0 0,-1 1 0,3-2 0,-1 1 0,1-1 0,-1 1 0,1 0 0,-1-1 0,1 1 0,-1-1 0,1 1 0,0-1 0,-1 0 0,1 1 0,0-1 0,-1 1 0,1-1 0,0 1 0,0-1 0,0 0 0,-1 1 0,1-1 0,0 0 0,0 1 0,0-1 0,0-1 0,5-42 0,80-184 0,-78 210 0,0 1 0,19-32 0,8-18 0,-4-9 0,-3 11 0,33-125 0,-44 156 0,-8 26 0,-7 23 0,-6 6 0,0 0 0,-1 0 0,-1-1 1,-19 37-1,2-2-117,-91 193-408,76-171 471,-2 1 54,22-46 0,2 0 0,-16 48 0,21-50 0,-1-1 0,-32 55 0,27-50 263,-20 54 1,15-30-96,13-26-168,9-27 0,0-1 0,0 1 0,0 0 0,0-1 0,-1 0 0,0 1 0,0-1 0,0 0 0,0 0 0,-1 0 0,0 0 0,-6 6 0,9-9 0,-1-1 0,1 0 0,-1 0 0,1 0 0,-1 0 0,1 0 0,-1 0 0,1 0 0,-1 0 0,1 0 0,-1-1 0,1 1 0,-1 0 0,1 0 0,-1 0 0,1-1 0,0 1 0,-1 0 0,1 0 0,-1-1 0,1 1 0,-1 0 0,1-1 0,0 1 0,-1 0 0,1-1 0,0 1 0,-1-1 0,1 1 0,0-1 0,0 1 0,0 0 0,-1-1 0,1 1 0,0-1 0,0 1 0,0-1 0,0 1 0,0-1 0,0 1 0,0-1 0,0 1 0,0-2 0,-5-25 0,5 27 0,-2-32 0,1 0 0,2 0 0,1 0 0,9-47 0,38-125 0,-41 175 0,33-135 0,-2-60 0,-22 144 0,-11 56 0,0-1 0,2-35 0,-8 48 0,0 7 0,0 1 0,0-1 0,0 0 0,0 0 0,1 1 0,0-1 0,0 1 0,0-1 0,1 1 0,-1-1 0,1 1 0,5-8 0,-7 12 0,1-1 0,-1 1 0,1 0 0,-1 0 0,0 0 0,1 0 0,-1 0 0,1 0 0,-1 0 0,1 0 0,-1 0 0,0 1 0,1-1 0,-1 0 0,1 0 0,-1 0 0,1 0 0,-1 1 0,0-1 0,1 0 0,-1 0 0,0 1 0,1-1 0,-1 0 0,0 0 0,1 1 0,-1-1 0,0 1 0,0-1 0,1 0 0,-1 1 0,0-1 0,0 0 0,0 1 0,0-1 0,1 1 0,-1-1 0,0 1 0,0-1 0,0 0 0,0 1 0,0-1 0,0 1 0,0-1 0,0 1 0,0-1 0,0 0 0,-1 1 0,6 25 0,-3-6 0,-2-1 0,0 0 0,-1 0 0,-1 0 0,-5 21 0,-29 96 0,15-64 0,-55 153 0,58-157 0,0-4 0,3 0 0,2 1 0,-3 70 0,19-823 0,-5 489 0,3 218 0,0 0 0,-2 0 0,-1 0 0,0-1 0,-1 1 0,-1 0 0,-1-1 0,0 0 0,-12 26 0,2-9 0,1 2 0,2 0 0,-7 40 0,-12 38 0,18-55 0,13-50 0,-2-1 0,1 0 0,-1 1 0,-1-1 0,0 0 0,0 0 0,-1 0 0,0 0 0,-7 11 0,5-20 0,2-10 0,0-14 0,0-61 0,10-133 0,-2 189 0,14-48 0,-6 29 0,-7 27 0,1 0 0,16-37 0,-18 57 0,-2 10 0,0 12 0,-2-9 0,-3 316 0,-15-208 0,0 6 0,20-157 0,11-49 0,-2 41 0,2 1 0,2 0 0,33-64 0,-31 67 0,-1-2 0,18-64 0,-9 23 0,-19 61 0,1 0 0,1 0 0,1 1 0,21-30 0,-24 46 0,-3 10 0,-1 12 0,-5 18 0,0-1 0,-3 0 0,-1 0 0,-25 74 0,11-36 0,15-58 0,1 7 0,-2 0 0,-1 0 0,-1-1 0,-2 0 0,-24 43 0,35-67 0,0 0 0,-1 0 0,1-1 0,-1 1 0,1 0 0,-1 0 0,0-1 0,1 1 0,-1-1 0,0 1 0,1 0 0,-1-1 0,0 0 0,0 1 0,0-1 0,1 1 0,-1-1 0,0 0 0,0 1 0,0-1 0,0 0 0,0 0 0,1 0 0,-1 0 0,0 0 0,0 0 0,0 0 0,0 0 0,0 0 0,-1-1 0,0 0 0,0 0 0,0 0 0,1 0 0,-1-1 0,0 1 0,1-1 0,-1 1 0,1-1 0,-1 0 0,1 0 0,0 0 0,-1-2 0,-3-5 0,1-1 0,0 1 0,0-1 0,-3-15 0,2-20 0,1 0 0,3 0 0,4-55 0,0 41 0,-6-61 0,-14 30 0,11 66 0,1 0 0,-1-26 0,5 20 0,1 21 0,1 0 0,-2 1 0,1-1 0,-1 1 0,0-1 0,-1 0 0,0 1 0,0 0 0,-1-1 0,0 1 0,0 0 0,-5-8 0,7 16 0,1-1 0,0 1 0,-1-1 0,1 1 0,-1-1 0,1 1 0,-1-1 0,1 1 0,-1 0 0,1-1 0,-1 1 0,0 0 0,1 0 0,-1-1 0,1 1 0,-1 0 0,0 0 0,1 0 0,-1 0 0,0-1 0,1 1 0,-1 0 0,0 0 0,1 0 0,-1 1 0,1-1 0,-1 0 0,0 0 0,0 1 0,-18 14 0,-7 30 0,-45 142 0,50-123 0,-33 68 0,39-98 0,3 0 0,-16 64 0,2-5 0,7-27 0,13-42 0,-1 0 0,-1-1 0,-1 0 0,-22 41 0,31-64 0,0 0 0,0 1 0,0-1 0,0 0 0,0 1 0,0-1 0,0 0 0,0 1 0,-1-1 0,1 0 0,0 0 0,0 1 0,0-1 0,-1 0 0,1 0 0,0 0 0,0 1 0,-1-1 0,1 0 0,0 0 0,0 0 0,-1 1 0,1-1 0,0 0 0,0 0 0,-1 0 0,1 0 0,0 0 0,-1 0 0,1 0 0,0 0 0,-1 0 0,1 0 0,0 0 0,-1 0 0,1 0 0,0 0 0,-1 0 0,1 0 0,0 0 0,0 0 0,-1-1 0,-5-14 0,4-25 0,20-62 0,-2 9 0,5-12 0,-14 76 0,-1 0 0,3-37 0,-8 47 0,1 0 0,1 1 0,0-1 0,2 1 0,10-30 0,-11 47 0,-2 10 0,0 12 0,-2-19 0,-2 298 0,-2-269 0,-14 49 0,7-37 0,-5 8 0,16-49 0,-1 0 0,0 0 0,0 1 0,0-1 0,0 0 0,0 0 0,-1 0 0,1-1 0,-1 1 0,1 0 0,-1 0 0,0-1 0,0 1 0,1-1 0,-1 1 0,0-1 0,0 0 0,0 0 0,-3 1 0,4-2 0,0 0 0,0-1 0,-1 1 0,1 0 0,0-1 0,0 1 0,0-1 0,0 1 0,0-1 0,0 0 0,0 1 0,0-1 0,0 0 0,0 0 0,0 0 0,0 0 0,1 1 0,-1-1 0,0 0 0,1 0 0,-1-1 0,1 1 0,-1 0 0,1 0 0,-1 0 0,1 0 0,0 0 0,-1 0 0,1-1 0,0 1 0,0 0 0,0-2 0,-6-46 0,6 46 0,-2-347 0,5 167 0,3 150 0,1 26 0,2 21 0,-3 11 0,0 1 0,-2 0 0,-1 0 0,-1 0 0,-2 0 0,-3 44 0,1-7 0,1-2 0,23-175 0,-9 56 0,0 21 0,-3 27 0,-9 10 0,0 0 0,-1 1 0,1-1 0,-1 0 0,1 1 0,-1-1 0,1 1 0,-1-1 0,1 1 0,-1-1 0,1 1 0,-1-1 0,0 1 0,1-1 0,-1 1 0,0 0 0,1-1 0,-1 1 0,0 0 0,0-1 0,1 1 0,-1 0 0,0-1 0,0 1 0,0 1 0,5 29 0,-1 1 0,-1 0 0,-2 0 0,-4 56 0,0-10 0,2 72-1365,1-118-5461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0:56:57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189 332 24575,'0'-77'0,"0"69"0,0 49 0,1-12 0,-1 47 0,-2-52 0,2-25 0,0 1 0,0 0 0,0 0 0,0 0 0,0 0 0,-1 0 0,1 0 0,0 0 0,0 0 0,0-1 0,0 1 0,0 0 0,0 0 0,0 0 0,0 0 0,0 0 0,-1 0 0,1 0 0,0 0 0,0 0 0,0 0 0,0 0 0,0 0 0,0 0 0,0 0 0,-1 0 0,1 0 0,0 0 0,0 0 0,0 0 0,0 0 0,0 0 0,0 0 0,0 0 0,-1 0 0,1 0 0,0 0 0,0 0 0,0 0 0,0 0 0,0 0 0,0 0 0,0 0 0,0 0 0,-1 0 0,1 1 0,0-1 0,0 0 0,0 0 0,0 0 0,0 0 0,-7-19 0,2 0 0,0 0 0,-4-38 0,7 36 0,-2 0 0,-11-38 0,15 59 0,0-1 0,0 0 0,0 0 0,0 1 0,-1-1 0,1 0 0,0 0 0,0 1 0,-1-1 0,1 0 0,-1 1 0,1-1 0,0 1 0,-1-1 0,1 0 0,-1 1 0,1-1 0,-1 1 0,0-1 0,1 1 0,-1-1 0,0 1 0,0-1 0,-7 15 0,-1 48 0,6-40 0,-8 42 0,2 1 0,-1 103 0,10-212 0,3-197 0,29 84 0,-30 137 0,2 0 0,0 0 0,1 1 0,0-1 0,10-18 0,-12 37 0,0 10 0,-1 12 0,-3 387 0,0-419 0,0 0 0,-1-1 0,0 1 0,-8-22 0,-4-22 0,7-17 0,5-116 0,0 217 0,-10 54 0,-35 144 0,43-196 0,4-26 0,-1 0 0,1 0 0,-1 1 0,0-1 0,0 0 0,-1 0 0,1 0 0,-1 0 0,0 0 0,-1 0 0,1-1 0,-1 1 0,-3 4 0,6-9 0,-1 0 0,1 0 0,-1 0 0,1 0 0,-1 0 0,1 0 0,-1 0 0,1 0 0,-1 0 0,1 0 0,-1 0 0,1 0 0,-1 0 0,1 0 0,-1-1 0,1 1 0,0 0 0,-1 0 0,1-1 0,-1 1 0,1 0 0,0-1 0,-1 1 0,1 0 0,0-1 0,-1 1 0,1 0 0,0-1 0,-1 1 0,1-1 0,0 1 0,0-1 0,0 1 0,-1 0 0,1-1 0,0 1 0,0-1 0,0 1 0,0-1 0,0 1 0,0-1 0,0 1 0,0-1 0,0 1 0,0-1 0,-5-26 0,0-51 0,6-87 0,1 79 0,-2 301 0,0-323 0,0 91 0,0 25 0,0 118 0,0-97 0,0-25 0,0-10 0,0-137-1365,0 108-5461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0:56:59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489 188 24575,'178'-2'-296,"194"5"-614,-255 10-128,116 29 1,-126-20-487,165 12 1,428 18-6272,-131-31 7391,-271-17 316,-39 13 64,12 1-1,34 1-38,33 0 380,365-20 3019,-643 4-2780,80 14 1,-77-8-17,72 2 0,-75-11-58,-53-4 2216,-16-3-1103,-18-6-811,-138-19-784,-54-13 640,-219-29-512,362 64-159,-1 4 0,0 2 0,-77 8 0,17-1-1150,-379-3 4634,524-1-3380,0 0 0,0-1 0,0 0 0,0 0 0,9-5 0,31-7-105,60 5 32,-80 9 0,0-2 0,-1-1 0,33-7 0,96-22 0,-74 18 0,-49 10 0,-26 5 0,-1-1 0,0-1 0,1 1 0,-1-1 0,1 0 0,-1-1 0,0 0 0,0 0 0,0 0 0,10-6 0,-16 8 0,1 0 0,-1-1 0,0 1 0,0-1 0,0 1 0,0-1 0,0 1 0,0-1 0,0 1 0,0 0 0,0-1 0,0 1 0,0-1 0,0 1 0,0-1 0,0 1 0,0-1 0,-1 1 0,1-1 0,0 1 0,0 0 0,0-1 0,-1 1 0,1-1 0,0 1 0,-1 0 0,1-1 0,0 1 0,-1 0 0,1-1 0,0 1 0,-1 0 0,1 0 0,0-1 0,-1 1 0,1 0 0,-1 0 0,1 0 0,-1 0 0,1-1 0,-1 1 0,1 0 0,0 0 0,-1 0 0,1 0 0,-2 0 0,-23-7 0,-11 2 0,-54 0 0,56 4 0,-1-1 0,-34-7 0,14 0 0,-109-3 0,75 8 0,-69-16-656,54 5 314,-8-1 342,52 6 0,-98-3 0,26 14 998,180-2-1068,266 4-865,-203 14 935,-73-9 0,52 3 0,112-10 19,-121-3-535,0 4 0,88 12-1,-83-4-540,101 0-1,-47-5 954,18 12-1045,40 2 1250,42-19 876,-289 1 789,-181-2 1214,187-2-3504,0-1 0,1-2 0,-64-18 0,56 12 333,0 3-1,0 1 0,-1 3 0,-77 1 0,25 1-206,-84-18-2071,84 6 2057,-4 1 412,27 3 0,-97-2 0,-961 14 6422,408 0-6431,712 0 9,0 0 0,-1 2 0,1 0 0,0 1 0,1 1 0,-1 0 0,1 1 0,0 1 0,0 1 0,1 0 0,0 2 0,-18 12 0,-16 17 0,3 2 0,-55 59 0,-15 13 0,101-98 0,-202 184 0,212-194 0,1 0 0,-1-1 0,0 1 0,0-1 0,-1-1 0,1 1 0,-1-1 0,0 0 0,0-1 0,0 0 0,0 0 0,0 0 0,-1-1 0,1 0 0,0 0 0,-1-1 0,1 0 0,0 0 0,-1-1 0,1 0 0,0 0 0,-1-1 0,1 0 0,0 0 0,-8-4 0,-16-7 0,0-1 0,1-2 0,0-1 0,-27-21 0,57 37 0,-76-43 0,53 32 0,1-1 0,0-1 0,-23-19 0,38 27 0,1 0 0,0 0 0,1-1 0,-1 1 0,1-1 0,0-1 0,1 1 0,0-1 0,0 1 0,1-1 0,0 0 0,0-1 0,-3-13 0,3-2 0,1-1 0,0 1 0,3-30 0,0 310 0,1-77 0,-1-152 0,-5 91 0,3-107 0,-1 1 0,0 0 0,-1-1 0,0 0 0,-1 0 0,0 0 0,-10 18 0,13-27 0,1 0 0,-1 0 0,0 0 0,0 0 0,-1-1 0,1 1 0,0 0 0,0-1 0,-1 1 0,1-1 0,-1 1 0,1-1 0,-1 0 0,0 0 0,0 0 0,1 0 0,-1 0 0,0 0 0,0 0 0,0 0 0,0-1 0,0 1 0,0-1 0,0 1 0,0-1 0,0 0 0,0 0 0,-1 0 0,1 0 0,0 0 0,0-1 0,0 1 0,0 0 0,0-1 0,0 0 0,0 1 0,0-1 0,1 0 0,-1 0 0,0 0 0,0 0 0,0-1 0,1 1 0,-1 0 0,1-1 0,-1 1 0,0-2 0,-5-4 0,0-1 0,1 1 0,0-1 0,1 0 0,-1-1 0,2 1 0,-1-1 0,-5-18 0,-53-130 0,6 15 0,-52-133 0,109 275 0,0 0 0,0-1 0,0 1 0,0 0 0,0 0 0,0 0 0,0 0 0,0 0 0,0-1 0,0 1 0,0 0 0,0 0 0,0 0 0,0 0 0,0 0 0,0-1 0,0 1 0,0 0 0,0 0 0,0 0 0,0 0 0,0 0 0,0 0 0,0-1 0,-1 1 0,1 0 0,0 0 0,0 0 0,0 0 0,0 0 0,0 0 0,0 0 0,0 0 0,-1 0 0,1 0 0,0-1 0,0 1 0,0 0 0,0 0 0,0 0 0,0 0 0,-1 0 0,1 0 0,0 0 0,0 0 0,0 0 0,0 0 0,0 0 0,-1 0 0,1 0 0,0 0 0,0 0 0,0 0 0,0 1 0,0-1 0,-1 0 0,1 0 0,0 0 0,0 0 0,0 0 0,0 0 0,0 0 0,0 0 0,0 0 0,-1 1 0,-2 14 0,2 22 0,0 26 0,6 107 0,-5-165-136,0-1-1,1 1 1,0-1-1,0 0 1,0 0-1,0 0 1,1 1-1,-1-1 0,5 6 1,2-2-6690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0:57:08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AD2F-03F8-4671-8FB3-36964FD6AA22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D755E-8712-47C4-A5A6-7964387AD2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71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추진배경입니다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홈쇼핑 사업은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송출 수수료가 지속해서 증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가하고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19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인한 고객이탈로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매출액 및 순수익이 줄어들고 있어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골머리를 썩이고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따라 저희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홈쇼핑사의 최종주문수량도 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11%,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매출액도 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7%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감소했습니다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왼쪽 그래프를 송출수수료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2016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년부터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2020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년까지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7700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억원이 증가했음을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따라서 주요 홈쇼핑사의 순이익은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16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년도대비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년에 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5900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억원이 감소했음을 알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오른쪽 두 그래프를 보시면 홈쇼핑 매출은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코로나와도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밀접한 연관이 있다고 생각할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코로나로 인해 중장년층들의 온라인 업종 이용률이 증가하게 되면서 홈쇼핑의 결제건수와 소비액은 지속해서 감소하고 있는 추세를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보이고있음을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알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68C90-E88F-426E-98DA-65E67FAAF5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74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저희는 고객수요예측 모델을 만들었습니다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광고 협력사에서 상품 예측 수요량을 미리 확인해볼 수 있는 서비스이며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최종주문수량을 목표변수로 설정하고 해당 목표변수에 연관성이 있다고 판단한 설명변수들을 넣어 아래와 같은 정확도를 보이는 모델을 만들었습니다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표와 같이 정확도가 높은 카테고리에 한해서는 웹사이트에서 예측 서비스를 제공하고자 하였으며 이 부분은 시연 부분에서 다시 한 번 보여드리겠습니다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7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타겟별로</a:t>
            </a:r>
            <a:r>
              <a:rPr lang="ko-KR" altLang="en-US" dirty="0"/>
              <a:t> 최적의 제작진 조합을 탐색하고 조직을 개편하고자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첫번째로 제작진 역량 데이터를 기반으로 부서이동을 하고자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특정 카테고리에서 부족한 역량을 보이는 제작진이 다른 카테고리에서는 우수한 실적을 보이는 경우를 확인했습니다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제작진들을 적합한 상품 영역에 배치해 인력낭비를 줄이고</a:t>
            </a:r>
            <a:r>
              <a:rPr lang="en-US" altLang="ko-KR" dirty="0"/>
              <a:t> </a:t>
            </a:r>
            <a:r>
              <a:rPr lang="ko-KR" altLang="en-US" dirty="0"/>
              <a:t>본인의 역량에 맞는 부서 이동을 통해 매출을 올리고자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다양한 분야에서 신규 인력을 발굴하고자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상품의 전문인과 유명인을 캐스팅하거나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연기 지망생을 대상으로 </a:t>
            </a:r>
            <a:r>
              <a:rPr lang="ko-KR" altLang="en-US" dirty="0" err="1"/>
              <a:t>쇼호스트</a:t>
            </a:r>
            <a:r>
              <a:rPr lang="ko-KR" altLang="en-US" dirty="0"/>
              <a:t> 오디션을 진행해 새로운 인재를 발굴하고자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65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협력사에 상품 판매 예측량을 제공함으로써 경쟁우위를 확보하고자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홈페이지 시연에서 바로 보여드리도록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034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83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수요예측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59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같이 제품정보를 입력하는 란이 나옵니다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제품에 대한 정보를 입력한 후 확인을 누르게 되면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카테고리별 최적의 제작진 구성을 보여주며 예측 수요량을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광고 협력사 측은 예상되는 수요량을 미리 파악하여 리스크를 줄일 수 있고 이러한 서비스 제공으로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광고 협력사와의 계약건수를 늘릴 수 있을 것이라고 판단했습니다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0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저히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홈쇼핑사가 처해있는 가장 큰 문제 중 하나는 광고대행매출액이 급감하고 있다는 점입니다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상품을 구매하는 고객의 유출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떄문일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수도 있지만 저희와 계약된 업체 즉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협력사 고객들도 함께 이탈하고 있기 때문입니다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따라 저희는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개선기회를 총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가지로 나누어서 말씀드리겠습니다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저희는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타켓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고객 대상을 대상으로 한 프로그램이 부족하다고 판단했습니다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저희 주력상품을 판매할 목적으로 차별화된 컨텐츠를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개발해야한다고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생각했습니다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저희는 기업 내부적으로 제작조직에 대한 이해가 부족하다고 판단했습니다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TV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홈쇼핑 대상으로 일원화된 단순한 조직을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운영하고있습니다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따라 저희는 고객 타겟층 다양화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조직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인력개편이 필요하다고 판단했고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타겟별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최적 제작진 조합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탐색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구성을 개편하고자 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저희는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상품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노출량이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많은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플랫폼 기반 매체로 이동중인 협력사들을 붙잡기 위해 신규서비스를 제공으로 경쟁 우위를 확보하고자 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8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7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3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분석에 이용할 저희 최종 데이터 셋은 약 </a:t>
            </a:r>
            <a:r>
              <a:rPr lang="en-US" altLang="ko-KR" dirty="0"/>
              <a:t>26000</a:t>
            </a:r>
            <a:r>
              <a:rPr lang="ko-KR" altLang="en-US" dirty="0"/>
              <a:t>개의 </a:t>
            </a:r>
            <a:r>
              <a:rPr lang="en-US" altLang="ko-KR" dirty="0"/>
              <a:t>ROW</a:t>
            </a:r>
            <a:r>
              <a:rPr lang="ko-KR" altLang="en-US" dirty="0"/>
              <a:t>와 파생변수 </a:t>
            </a:r>
            <a:r>
              <a:rPr lang="en-US" altLang="ko-KR" dirty="0"/>
              <a:t>13</a:t>
            </a:r>
            <a:r>
              <a:rPr lang="ko-KR" altLang="en-US" dirty="0"/>
              <a:t>개를 포함한 </a:t>
            </a:r>
            <a:r>
              <a:rPr lang="en-US" altLang="ko-KR" dirty="0"/>
              <a:t>51</a:t>
            </a:r>
            <a:r>
              <a:rPr lang="ko-KR" altLang="en-US" dirty="0"/>
              <a:t>개의 변수로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이 변수 중 </a:t>
            </a:r>
            <a:r>
              <a:rPr lang="en-US" altLang="ko-KR" dirty="0"/>
              <a:t>5</a:t>
            </a:r>
            <a:r>
              <a:rPr lang="ko-KR" altLang="en-US" dirty="0"/>
              <a:t>개의 변수를 목표변수로 두었으며 아래의 표와 같이 목적성에 따라서 분석을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 저희는 모델링 또한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카테고리별 고객수요 예측 모델이며</a:t>
            </a:r>
            <a:r>
              <a:rPr lang="en-US" altLang="ko-KR" dirty="0"/>
              <a:t>, </a:t>
            </a:r>
            <a:r>
              <a:rPr lang="ko-KR" altLang="en-US" dirty="0" err="1"/>
              <a:t>협력사측에서</a:t>
            </a:r>
            <a:r>
              <a:rPr lang="ko-KR" altLang="en-US" dirty="0"/>
              <a:t> 제품 정보에 대한 데이터를 기입하면 데이터로</a:t>
            </a:r>
            <a:r>
              <a:rPr lang="en-US" altLang="ko-KR" dirty="0"/>
              <a:t> </a:t>
            </a:r>
            <a:r>
              <a:rPr lang="ko-KR" altLang="en-US" dirty="0" err="1"/>
              <a:t>모델링을하여</a:t>
            </a:r>
            <a:r>
              <a:rPr lang="ko-KR" altLang="en-US" dirty="0"/>
              <a:t> 최종주문수량을 예측해서 협력사 측에 제공하고자 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66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저희는 코로나 확진 추이와 홈쇼핑의 매출 추이에 연관이 있을 것이라고 판단했고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비교해보았습니다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이러한 데이터를 통해서 코로나 확진 추이가 가파를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사회적 불안감이 상승하여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외출시간이 감소해서 매출이 일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적으로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상승할것이라고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예측하였습니다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72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따라서 저희는 계절별 매출액 및 상품주문수량에 대해서 확인해보았습니다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계절별로 매출액이 높은 상위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카테고리에 대해서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bar plot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찍어보았고 이를 비교해보니 계절별로 인기있는 상품들을 확인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수 있었습니다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의류나 신선농산품과 같은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스테디셀러 상품군을 제외하면 겨울에는 잡화 여름에는 생활용품 등이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계절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주력상품군 임을 확인할 수 있었습니다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매출액 순위가 높다고 선정한 것이 아닌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계절에 특별하게 많이 팔리는 제품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위주로 확인하고자 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이렇게 선정된 카테고리 및 상품들을 시즌상품군으로 선정해서 집중 프로모션을 진행하겠습니다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82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저희는 카테고리별 매출액 변화에 대해서도 주목했습니다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월부터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월까지 건강식품 매출액은 꾸준히 증가하는 추세를 보였습니다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매출액 상위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카테고리 내에서 건강식품의 비중은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월에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107%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14.9%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약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4%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가량 향상되었음을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저희는 최근 건강에 대한 사회적 관심의 증가가 매출신장의 요인이 되었다고 판단했고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최고주력상품인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의류 카테고리와 함께 주요상품군으로 선정하여 홈페이지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배너등을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활용해서 꾸준하게 홍보를 진행할 생각입니다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62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저희는 매출액과 제작진의 역량을 비교해보았습니다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제작진 역량은 저희에게 주어진 데이터에서 해당 제작진의 목표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달성률을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구하고 방송 출연 및 제작 참여 빈도수를 가중치로 곱해서 해당 카테고리의 역량을 반영했습니다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구한 제작진 역량을 매출액과 비교해보았습니다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파란색이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MD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역량 회색 그래프가 건강식품 카테고리의 매출액입니다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MD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역량과 매출액이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비슷한 개형을 보임을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PD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TD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매출액과 유사하지 않은 그래프를 보여주었으며 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실제로 상관계수를 구했을 때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MD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0.67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정도로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MD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역량은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매출과 관련이 있다고 판단할 수 있었으나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PD, TD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0.2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미만의 수치가 나와 상관성이 없다고 판단을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제작진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직종별로 카테고리별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매출에 영향을 미치는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영향이 다르다는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것을 확인할 수 있었고 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카테고리별 역량이 높은 제작진을 투입한다면 매출을 높일 수 있다고 판단했습니다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D755E-8712-47C4-A5A6-7964387AD2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0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70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6.png"/><Relationship Id="rId5" Type="http://schemas.openxmlformats.org/officeDocument/2006/relationships/image" Target="../media/image181.png"/><Relationship Id="rId10" Type="http://schemas.openxmlformats.org/officeDocument/2006/relationships/image" Target="../media/image185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70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9" Type="http://schemas.openxmlformats.org/officeDocument/2006/relationships/image" Target="../media/image234.png"/><Relationship Id="rId21" Type="http://schemas.openxmlformats.org/officeDocument/2006/relationships/image" Target="../media/image216.png"/><Relationship Id="rId34" Type="http://schemas.openxmlformats.org/officeDocument/2006/relationships/image" Target="../media/image229.png"/><Relationship Id="rId42" Type="http://schemas.openxmlformats.org/officeDocument/2006/relationships/image" Target="../media/image237.png"/><Relationship Id="rId47" Type="http://schemas.openxmlformats.org/officeDocument/2006/relationships/image" Target="../media/image242.png"/><Relationship Id="rId50" Type="http://schemas.openxmlformats.org/officeDocument/2006/relationships/image" Target="../media/image245.png"/><Relationship Id="rId55" Type="http://schemas.openxmlformats.org/officeDocument/2006/relationships/image" Target="../media/image250.png"/><Relationship Id="rId7" Type="http://schemas.openxmlformats.org/officeDocument/2006/relationships/image" Target="../media/image203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220.png"/><Relationship Id="rId33" Type="http://schemas.openxmlformats.org/officeDocument/2006/relationships/image" Target="../media/image228.png"/><Relationship Id="rId38" Type="http://schemas.openxmlformats.org/officeDocument/2006/relationships/image" Target="../media/image233.png"/><Relationship Id="rId46" Type="http://schemas.openxmlformats.org/officeDocument/2006/relationships/image" Target="../media/image2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41" Type="http://schemas.openxmlformats.org/officeDocument/2006/relationships/image" Target="../media/image236.png"/><Relationship Id="rId54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195.png"/><Relationship Id="rId24" Type="http://schemas.openxmlformats.org/officeDocument/2006/relationships/image" Target="../media/image219.png"/><Relationship Id="rId32" Type="http://schemas.openxmlformats.org/officeDocument/2006/relationships/image" Target="../media/image227.png"/><Relationship Id="rId37" Type="http://schemas.openxmlformats.org/officeDocument/2006/relationships/image" Target="../media/image232.png"/><Relationship Id="rId40" Type="http://schemas.openxmlformats.org/officeDocument/2006/relationships/image" Target="../media/image235.png"/><Relationship Id="rId45" Type="http://schemas.openxmlformats.org/officeDocument/2006/relationships/image" Target="../media/image240.png"/><Relationship Id="rId53" Type="http://schemas.openxmlformats.org/officeDocument/2006/relationships/image" Target="../media/image248.png"/><Relationship Id="rId5" Type="http://schemas.openxmlformats.org/officeDocument/2006/relationships/image" Target="../media/image182.png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36" Type="http://schemas.openxmlformats.org/officeDocument/2006/relationships/image" Target="../media/image231.png"/><Relationship Id="rId49" Type="http://schemas.openxmlformats.org/officeDocument/2006/relationships/image" Target="../media/image244.png"/><Relationship Id="rId57" Type="http://schemas.openxmlformats.org/officeDocument/2006/relationships/image" Target="../media/image252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4" Type="http://schemas.openxmlformats.org/officeDocument/2006/relationships/image" Target="../media/image239.png"/><Relationship Id="rId52" Type="http://schemas.openxmlformats.org/officeDocument/2006/relationships/image" Target="../media/image247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Relationship Id="rId35" Type="http://schemas.openxmlformats.org/officeDocument/2006/relationships/image" Target="../media/image230.png"/><Relationship Id="rId43" Type="http://schemas.openxmlformats.org/officeDocument/2006/relationships/image" Target="../media/image238.png"/><Relationship Id="rId48" Type="http://schemas.openxmlformats.org/officeDocument/2006/relationships/image" Target="../media/image243.png"/><Relationship Id="rId56" Type="http://schemas.openxmlformats.org/officeDocument/2006/relationships/image" Target="../media/image251.png"/><Relationship Id="rId8" Type="http://schemas.openxmlformats.org/officeDocument/2006/relationships/image" Target="../media/image204.png"/><Relationship Id="rId51" Type="http://schemas.openxmlformats.org/officeDocument/2006/relationships/image" Target="../media/image246.png"/><Relationship Id="rId3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0.png"/><Relationship Id="rId18" Type="http://schemas.openxmlformats.org/officeDocument/2006/relationships/image" Target="../media/image264.png"/><Relationship Id="rId3" Type="http://schemas.openxmlformats.org/officeDocument/2006/relationships/image" Target="../media/image70.png"/><Relationship Id="rId7" Type="http://schemas.openxmlformats.org/officeDocument/2006/relationships/image" Target="../media/image255.png"/><Relationship Id="rId12" Type="http://schemas.openxmlformats.org/officeDocument/2006/relationships/image" Target="../media/image259.png"/><Relationship Id="rId17" Type="http://schemas.openxmlformats.org/officeDocument/2006/relationships/image" Target="../media/image20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195.png"/><Relationship Id="rId5" Type="http://schemas.openxmlformats.org/officeDocument/2006/relationships/image" Target="../media/image182.png"/><Relationship Id="rId15" Type="http://schemas.openxmlformats.org/officeDocument/2006/relationships/image" Target="../media/image262.png"/><Relationship Id="rId10" Type="http://schemas.openxmlformats.org/officeDocument/2006/relationships/image" Target="../media/image258.png"/><Relationship Id="rId19" Type="http://schemas.openxmlformats.org/officeDocument/2006/relationships/image" Target="../media/image265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Relationship Id="rId14" Type="http://schemas.openxmlformats.org/officeDocument/2006/relationships/image" Target="../media/image2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70.png"/><Relationship Id="rId7" Type="http://schemas.openxmlformats.org/officeDocument/2006/relationships/image" Target="../media/image195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72.png"/><Relationship Id="rId5" Type="http://schemas.openxmlformats.org/officeDocument/2006/relationships/image" Target="../media/image267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4" Type="http://schemas.openxmlformats.org/officeDocument/2006/relationships/image" Target="../media/image266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70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66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4" Type="http://schemas.openxmlformats.org/officeDocument/2006/relationships/image" Target="../media/image279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18" Type="http://schemas.openxmlformats.org/officeDocument/2006/relationships/image" Target="../media/image305.png"/><Relationship Id="rId3" Type="http://schemas.openxmlformats.org/officeDocument/2006/relationships/image" Target="../media/image290.png"/><Relationship Id="rId21" Type="http://schemas.openxmlformats.org/officeDocument/2006/relationships/image" Target="../media/image308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304.png"/><Relationship Id="rId2" Type="http://schemas.openxmlformats.org/officeDocument/2006/relationships/image" Target="../media/image70.png"/><Relationship Id="rId16" Type="http://schemas.openxmlformats.org/officeDocument/2006/relationships/image" Target="../media/image303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5" Type="http://schemas.openxmlformats.org/officeDocument/2006/relationships/image" Target="../media/image302.png"/><Relationship Id="rId10" Type="http://schemas.openxmlformats.org/officeDocument/2006/relationships/image" Target="../media/image297.png"/><Relationship Id="rId19" Type="http://schemas.openxmlformats.org/officeDocument/2006/relationships/image" Target="../media/image306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Relationship Id="rId22" Type="http://schemas.openxmlformats.org/officeDocument/2006/relationships/image" Target="../media/image3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3" Type="http://schemas.openxmlformats.org/officeDocument/2006/relationships/image" Target="../media/image70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17" Type="http://schemas.openxmlformats.org/officeDocument/2006/relationships/image" Target="../media/image32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5" Type="http://schemas.openxmlformats.org/officeDocument/2006/relationships/image" Target="../media/image311.png"/><Relationship Id="rId15" Type="http://schemas.openxmlformats.org/officeDocument/2006/relationships/image" Target="../media/image321.png"/><Relationship Id="rId10" Type="http://schemas.openxmlformats.org/officeDocument/2006/relationships/image" Target="../media/image316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70.png"/><Relationship Id="rId7" Type="http://schemas.openxmlformats.org/officeDocument/2006/relationships/image" Target="../media/image326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11" Type="http://schemas.openxmlformats.org/officeDocument/2006/relationships/image" Target="../media/image329.png"/><Relationship Id="rId5" Type="http://schemas.openxmlformats.org/officeDocument/2006/relationships/image" Target="../media/image324.png"/><Relationship Id="rId10" Type="http://schemas.openxmlformats.org/officeDocument/2006/relationships/image" Target="../media/image317.png"/><Relationship Id="rId4" Type="http://schemas.openxmlformats.org/officeDocument/2006/relationships/image" Target="../media/image310.png"/><Relationship Id="rId9" Type="http://schemas.openxmlformats.org/officeDocument/2006/relationships/image" Target="../media/image3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18" Type="http://schemas.openxmlformats.org/officeDocument/2006/relationships/image" Target="../media/image358.png"/><Relationship Id="rId3" Type="http://schemas.openxmlformats.org/officeDocument/2006/relationships/image" Target="../media/image343.png"/><Relationship Id="rId21" Type="http://schemas.openxmlformats.org/officeDocument/2006/relationships/image" Target="../media/image361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57.png"/><Relationship Id="rId25" Type="http://schemas.openxmlformats.org/officeDocument/2006/relationships/image" Target="../media/image36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6.png"/><Relationship Id="rId20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24" Type="http://schemas.openxmlformats.org/officeDocument/2006/relationships/image" Target="../media/image364.png"/><Relationship Id="rId5" Type="http://schemas.openxmlformats.org/officeDocument/2006/relationships/image" Target="../media/image345.png"/><Relationship Id="rId15" Type="http://schemas.openxmlformats.org/officeDocument/2006/relationships/image" Target="../media/image355.png"/><Relationship Id="rId23" Type="http://schemas.openxmlformats.org/officeDocument/2006/relationships/image" Target="../media/image363.png"/><Relationship Id="rId10" Type="http://schemas.openxmlformats.org/officeDocument/2006/relationships/image" Target="../media/image350.png"/><Relationship Id="rId19" Type="http://schemas.openxmlformats.org/officeDocument/2006/relationships/image" Target="../media/image359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Relationship Id="rId22" Type="http://schemas.openxmlformats.org/officeDocument/2006/relationships/image" Target="../media/image3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367.png"/><Relationship Id="rId18" Type="http://schemas.openxmlformats.org/officeDocument/2006/relationships/image" Target="../media/image371.png"/><Relationship Id="rId26" Type="http://schemas.openxmlformats.org/officeDocument/2006/relationships/image" Target="../media/image2780.png"/><Relationship Id="rId3" Type="http://schemas.openxmlformats.org/officeDocument/2006/relationships/image" Target="../media/image343.png"/><Relationship Id="rId21" Type="http://schemas.openxmlformats.org/officeDocument/2006/relationships/customXml" Target="../ink/ink1.xml"/><Relationship Id="rId34" Type="http://schemas.openxmlformats.org/officeDocument/2006/relationships/image" Target="../media/image2820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70.png"/><Relationship Id="rId25" Type="http://schemas.openxmlformats.org/officeDocument/2006/relationships/customXml" Target="../ink/ink2.xml"/><Relationship Id="rId33" Type="http://schemas.openxmlformats.org/officeDocument/2006/relationships/customXml" Target="../ink/ink6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69.png"/><Relationship Id="rId20" Type="http://schemas.openxmlformats.org/officeDocument/2006/relationships/image" Target="../media/image373.png"/><Relationship Id="rId29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24" Type="http://schemas.openxmlformats.org/officeDocument/2006/relationships/image" Target="../media/image2260.png"/><Relationship Id="rId32" Type="http://schemas.openxmlformats.org/officeDocument/2006/relationships/image" Target="../media/image2810.png"/><Relationship Id="rId37" Type="http://schemas.openxmlformats.org/officeDocument/2006/relationships/image" Target="../media/image365.png"/><Relationship Id="rId5" Type="http://schemas.openxmlformats.org/officeDocument/2006/relationships/image" Target="../media/image345.png"/><Relationship Id="rId15" Type="http://schemas.openxmlformats.org/officeDocument/2006/relationships/image" Target="../media/image362.png"/><Relationship Id="rId28" Type="http://schemas.openxmlformats.org/officeDocument/2006/relationships/image" Target="../media/image2790.png"/><Relationship Id="rId36" Type="http://schemas.openxmlformats.org/officeDocument/2006/relationships/image" Target="../media/image364.png"/><Relationship Id="rId10" Type="http://schemas.openxmlformats.org/officeDocument/2006/relationships/image" Target="../media/image350.png"/><Relationship Id="rId19" Type="http://schemas.openxmlformats.org/officeDocument/2006/relationships/image" Target="../media/image372.png"/><Relationship Id="rId31" Type="http://schemas.openxmlformats.org/officeDocument/2006/relationships/customXml" Target="../ink/ink5.xml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68.png"/><Relationship Id="rId27" Type="http://schemas.openxmlformats.org/officeDocument/2006/relationships/customXml" Target="../ink/ink3.xml"/><Relationship Id="rId30" Type="http://schemas.openxmlformats.org/officeDocument/2006/relationships/image" Target="../media/image2800.png"/><Relationship Id="rId35" Type="http://schemas.openxmlformats.org/officeDocument/2006/relationships/image" Target="../media/image3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1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9" Type="http://schemas.openxmlformats.org/officeDocument/2006/relationships/image" Target="../media/image120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42" Type="http://schemas.openxmlformats.org/officeDocument/2006/relationships/image" Target="../media/image123.png"/><Relationship Id="rId47" Type="http://schemas.openxmlformats.org/officeDocument/2006/relationships/image" Target="../media/image128.png"/><Relationship Id="rId50" Type="http://schemas.openxmlformats.org/officeDocument/2006/relationships/image" Target="../media/image131.png"/><Relationship Id="rId55" Type="http://schemas.openxmlformats.org/officeDocument/2006/relationships/image" Target="../media/image136.png"/><Relationship Id="rId63" Type="http://schemas.openxmlformats.org/officeDocument/2006/relationships/image" Target="../media/image72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41" Type="http://schemas.openxmlformats.org/officeDocument/2006/relationships/image" Target="../media/image122.png"/><Relationship Id="rId54" Type="http://schemas.openxmlformats.org/officeDocument/2006/relationships/image" Target="../media/image135.png"/><Relationship Id="rId6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18.png"/><Relationship Id="rId40" Type="http://schemas.openxmlformats.org/officeDocument/2006/relationships/image" Target="../media/image121.png"/><Relationship Id="rId45" Type="http://schemas.openxmlformats.org/officeDocument/2006/relationships/image" Target="../media/image126.png"/><Relationship Id="rId53" Type="http://schemas.openxmlformats.org/officeDocument/2006/relationships/image" Target="../media/image134.png"/><Relationship Id="rId58" Type="http://schemas.openxmlformats.org/officeDocument/2006/relationships/image" Target="../media/image139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17.png"/><Relationship Id="rId49" Type="http://schemas.openxmlformats.org/officeDocument/2006/relationships/image" Target="../media/image130.png"/><Relationship Id="rId57" Type="http://schemas.openxmlformats.org/officeDocument/2006/relationships/image" Target="../media/image138.png"/><Relationship Id="rId61" Type="http://schemas.openxmlformats.org/officeDocument/2006/relationships/image" Target="../media/image142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4" Type="http://schemas.openxmlformats.org/officeDocument/2006/relationships/image" Target="../media/image125.png"/><Relationship Id="rId52" Type="http://schemas.openxmlformats.org/officeDocument/2006/relationships/image" Target="../media/image133.png"/><Relationship Id="rId60" Type="http://schemas.openxmlformats.org/officeDocument/2006/relationships/image" Target="../media/image141.png"/><Relationship Id="rId65" Type="http://schemas.openxmlformats.org/officeDocument/2006/relationships/image" Target="../media/image144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43" Type="http://schemas.openxmlformats.org/officeDocument/2006/relationships/image" Target="../media/image124.png"/><Relationship Id="rId48" Type="http://schemas.openxmlformats.org/officeDocument/2006/relationships/image" Target="../media/image129.png"/><Relationship Id="rId56" Type="http://schemas.openxmlformats.org/officeDocument/2006/relationships/image" Target="../media/image137.png"/><Relationship Id="rId64" Type="http://schemas.openxmlformats.org/officeDocument/2006/relationships/image" Target="../media/image73.png"/><Relationship Id="rId8" Type="http://schemas.openxmlformats.org/officeDocument/2006/relationships/image" Target="../media/image89.png"/><Relationship Id="rId51" Type="http://schemas.openxmlformats.org/officeDocument/2006/relationships/image" Target="../media/image132.png"/><Relationship Id="rId3" Type="http://schemas.openxmlformats.org/officeDocument/2006/relationships/image" Target="../media/image84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46" Type="http://schemas.openxmlformats.org/officeDocument/2006/relationships/image" Target="../media/image127.png"/><Relationship Id="rId5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45.png"/><Relationship Id="rId9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37645" y="4746827"/>
            <a:ext cx="4330921" cy="4330921"/>
            <a:chOff x="7637645" y="4746827"/>
            <a:chExt cx="4330921" cy="4330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">
              <a:off x="7637645" y="4746827"/>
              <a:ext cx="4330921" cy="4330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4308" y="-865167"/>
            <a:ext cx="6171429" cy="6171429"/>
            <a:chOff x="13264308" y="-865167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">
              <a:off x="13264308" y="-86516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915" y="1557481"/>
            <a:ext cx="6675926" cy="6559098"/>
            <a:chOff x="10544915" y="1557481"/>
            <a:chExt cx="6675926" cy="65590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915" y="1557481"/>
              <a:ext cx="6675926" cy="65590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704" y="370859"/>
            <a:ext cx="13554325" cy="43516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95741" y="3546547"/>
            <a:ext cx="4369871" cy="6101042"/>
            <a:chOff x="10295741" y="3546547"/>
            <a:chExt cx="4369871" cy="61010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5741" y="3546547"/>
              <a:ext cx="4369871" cy="61010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99660" y="4991307"/>
            <a:ext cx="3785501" cy="5294407"/>
            <a:chOff x="14299660" y="4991307"/>
            <a:chExt cx="3785501" cy="52944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99660" y="4991307"/>
              <a:ext cx="3785501" cy="5294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182918" y="-1579325"/>
            <a:ext cx="30648353" cy="147614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7656" y="1626833"/>
            <a:ext cx="2740317" cy="5792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28572" y="9744668"/>
            <a:ext cx="304777" cy="5288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147" y="292007"/>
            <a:ext cx="7757374" cy="773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275" y="123355"/>
            <a:ext cx="1146581" cy="11498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173354" y="-1621749"/>
            <a:ext cx="30648353" cy="148929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7656" y="1626837"/>
            <a:ext cx="2740317" cy="5792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382" y="9744668"/>
            <a:ext cx="449187" cy="436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147" y="292007"/>
            <a:ext cx="7757374" cy="773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275" y="123355"/>
            <a:ext cx="1146581" cy="11498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182918" y="-1546960"/>
            <a:ext cx="30648353" cy="144796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133" y="1626837"/>
            <a:ext cx="1783088" cy="5763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2544" y="9726572"/>
            <a:ext cx="846930" cy="5514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147" y="292007"/>
            <a:ext cx="7757374" cy="773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275" y="123355"/>
            <a:ext cx="1146581" cy="11498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182918" y="-2662303"/>
            <a:ext cx="30648353" cy="164648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7656" y="1036361"/>
            <a:ext cx="1213622" cy="5114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382" y="9773239"/>
            <a:ext cx="457177" cy="5288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147" y="292007"/>
            <a:ext cx="7845469" cy="773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275" y="123355"/>
            <a:ext cx="1146581" cy="11498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2382" y="9773239"/>
            <a:ext cx="441577" cy="4128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147" y="292007"/>
            <a:ext cx="6533384" cy="7734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205331" y="-3219789"/>
            <a:ext cx="30969056" cy="172749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29334" y="682723"/>
            <a:ext cx="2952511" cy="4886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275" y="123355"/>
            <a:ext cx="1146581" cy="11498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2544" y="9755144"/>
            <a:ext cx="846930" cy="5514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147" y="292007"/>
            <a:ext cx="6570784" cy="7690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58754" y="1304978"/>
            <a:ext cx="11768206" cy="8258619"/>
            <a:chOff x="3258754" y="1304978"/>
            <a:chExt cx="11768206" cy="8258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8754" y="1304978"/>
              <a:ext cx="11768206" cy="8258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275" y="123355"/>
            <a:ext cx="1146581" cy="11498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3731" y="1504907"/>
            <a:ext cx="8886785" cy="1364529"/>
            <a:chOff x="1403731" y="1504907"/>
            <a:chExt cx="8886785" cy="13645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731" y="1504907"/>
              <a:ext cx="8886785" cy="13645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6147" y="292007"/>
            <a:ext cx="6529318" cy="8256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275" y="123355"/>
            <a:ext cx="1146580" cy="11591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337734" y="-161536"/>
            <a:ext cx="31151658" cy="128759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6367" y="888453"/>
            <a:ext cx="7798835" cy="4663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8268" y="1560811"/>
            <a:ext cx="1734881" cy="5124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2077" y="1991049"/>
            <a:ext cx="7981625" cy="904529"/>
          </a:xfrm>
          <a:prstGeom prst="rect">
            <a:avLst/>
          </a:prstGeom>
        </p:spPr>
      </p:pic>
      <p:pic>
        <p:nvPicPr>
          <p:cNvPr id="2" name="Object 4">
            <a:extLst>
              <a:ext uri="{FF2B5EF4-FFF2-40B4-BE49-F238E27FC236}">
                <a16:creationId xmlns:a16="http://schemas.microsoft.com/office/drawing/2014/main" id="{7A6E9DA5-8DD0-4DB7-3CFE-57D9B01262E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2544" y="9773239"/>
            <a:ext cx="837415" cy="4128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147" y="292007"/>
            <a:ext cx="9871022" cy="7643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154" y="1363944"/>
            <a:ext cx="6234537" cy="6604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27939" y="1292808"/>
            <a:ext cx="6408270" cy="6661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0763" y="7325049"/>
            <a:ext cx="8602739" cy="14216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487" y="7543744"/>
            <a:ext cx="7999520" cy="966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295" y="2069228"/>
            <a:ext cx="7782886" cy="5123810"/>
            <a:chOff x="976295" y="2069228"/>
            <a:chExt cx="7782886" cy="51238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6295" y="2069228"/>
              <a:ext cx="7627393" cy="5117275"/>
              <a:chOff x="976295" y="2069228"/>
              <a:chExt cx="7627393" cy="51172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6295" y="2069228"/>
                <a:ext cx="7627393" cy="511727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1943" y="6813086"/>
              <a:ext cx="2341467" cy="3780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5275" y="123355"/>
            <a:ext cx="1146580" cy="11632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8652" y="8902106"/>
            <a:ext cx="15108409" cy="735078"/>
            <a:chOff x="1588652" y="8902106"/>
            <a:chExt cx="15108409" cy="7350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88652" y="8902106"/>
              <a:ext cx="15108409" cy="735078"/>
              <a:chOff x="1588652" y="8902106"/>
              <a:chExt cx="15108409" cy="73507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88652" y="8902106"/>
                <a:ext cx="15108409" cy="73507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65259" y="8999373"/>
              <a:ext cx="10925966" cy="5570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78509" y="1973990"/>
            <a:ext cx="9106938" cy="5123810"/>
            <a:chOff x="8878509" y="1973990"/>
            <a:chExt cx="9106938" cy="51238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8509" y="1973990"/>
              <a:ext cx="9106938" cy="512381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53876" y="1986305"/>
            <a:ext cx="2324841" cy="5103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208424" y="6120158"/>
            <a:ext cx="812839" cy="498906"/>
          </a:xfrm>
          <a:prstGeom prst="rect">
            <a:avLst/>
          </a:prstGeom>
        </p:spPr>
      </p:pic>
      <p:pic>
        <p:nvPicPr>
          <p:cNvPr id="2" name="Object 7">
            <a:extLst>
              <a:ext uri="{FF2B5EF4-FFF2-40B4-BE49-F238E27FC236}">
                <a16:creationId xmlns:a16="http://schemas.microsoft.com/office/drawing/2014/main" id="{A53D15FC-33D4-18D0-559D-3BA7B112341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62544" y="9773239"/>
            <a:ext cx="838177" cy="4366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147" y="262609"/>
            <a:ext cx="6539060" cy="7694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5275" y="123355"/>
            <a:ext cx="1146580" cy="11591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7227" y="2979469"/>
            <a:ext cx="5546405" cy="628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5354" y="7616319"/>
            <a:ext cx="5239327" cy="1583372"/>
            <a:chOff x="10505354" y="7616319"/>
            <a:chExt cx="5239327" cy="15833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05354" y="7616319"/>
              <a:ext cx="5239327" cy="1583372"/>
              <a:chOff x="10505354" y="7616319"/>
              <a:chExt cx="5239327" cy="158337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05354" y="7616319"/>
                <a:ext cx="5239327" cy="158337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0258" y="7916365"/>
              <a:ext cx="3891443" cy="105439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0944" y="3665897"/>
            <a:ext cx="6532558" cy="966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4220" y="881373"/>
            <a:ext cx="6184043" cy="531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8652" y="1599875"/>
            <a:ext cx="15108409" cy="735078"/>
            <a:chOff x="1588652" y="1599875"/>
            <a:chExt cx="15108409" cy="7350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88652" y="1599875"/>
              <a:ext cx="15108409" cy="735078"/>
              <a:chOff x="1588652" y="1599875"/>
              <a:chExt cx="15108409" cy="73507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8652" y="1599875"/>
                <a:ext cx="15108409" cy="73507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5258" y="1735239"/>
              <a:ext cx="13791795" cy="559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9302" y="5523810"/>
            <a:ext cx="7048186" cy="1080196"/>
            <a:chOff x="9689302" y="5523810"/>
            <a:chExt cx="7048186" cy="108019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689302" y="5523810"/>
              <a:ext cx="7048186" cy="1080196"/>
              <a:chOff x="9689302" y="5523810"/>
              <a:chExt cx="7048186" cy="108019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89302" y="5523810"/>
                <a:ext cx="7048186" cy="108019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1334" y="5590229"/>
              <a:ext cx="6469291" cy="9662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75466" y="4746656"/>
            <a:ext cx="691043" cy="670125"/>
            <a:chOff x="12775466" y="4746656"/>
            <a:chExt cx="691043" cy="6701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2775466" y="4746656"/>
              <a:ext cx="691043" cy="670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75466" y="4746656"/>
            <a:ext cx="691043" cy="670125"/>
            <a:chOff x="12775466" y="4746656"/>
            <a:chExt cx="691043" cy="6701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2775466" y="4746656"/>
              <a:ext cx="691043" cy="6701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75466" y="6818728"/>
            <a:ext cx="691043" cy="670125"/>
            <a:chOff x="12775466" y="6818728"/>
            <a:chExt cx="691043" cy="6701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2775466" y="6818728"/>
              <a:ext cx="691043" cy="670125"/>
            </a:xfrm>
            <a:prstGeom prst="rect">
              <a:avLst/>
            </a:prstGeom>
          </p:spPr>
        </p:pic>
      </p:grpSp>
      <p:grpSp>
        <p:nvGrpSpPr>
          <p:cNvPr id="1024" name="그룹 1011">
            <a:extLst>
              <a:ext uri="{FF2B5EF4-FFF2-40B4-BE49-F238E27FC236}">
                <a16:creationId xmlns:a16="http://schemas.microsoft.com/office/drawing/2014/main" id="{5FB9CF59-5B90-48C1-095E-41907398D504}"/>
              </a:ext>
            </a:extLst>
          </p:cNvPr>
          <p:cNvGrpSpPr/>
          <p:nvPr/>
        </p:nvGrpSpPr>
        <p:grpSpPr>
          <a:xfrm>
            <a:off x="1082459" y="2516569"/>
            <a:ext cx="7527703" cy="3865314"/>
            <a:chOff x="1082459" y="2516569"/>
            <a:chExt cx="7527703" cy="3865314"/>
          </a:xfrm>
        </p:grpSpPr>
        <p:grpSp>
          <p:nvGrpSpPr>
            <p:cNvPr id="1025" name="그룹 1012">
              <a:extLst>
                <a:ext uri="{FF2B5EF4-FFF2-40B4-BE49-F238E27FC236}">
                  <a16:creationId xmlns:a16="http://schemas.microsoft.com/office/drawing/2014/main" id="{A1057C11-F365-714B-DA27-E385B10FC845}"/>
                </a:ext>
              </a:extLst>
            </p:cNvPr>
            <p:cNvGrpSpPr/>
            <p:nvPr/>
          </p:nvGrpSpPr>
          <p:grpSpPr>
            <a:xfrm>
              <a:off x="2062042" y="2516569"/>
              <a:ext cx="6160389" cy="3529258"/>
              <a:chOff x="2062042" y="2516569"/>
              <a:chExt cx="6160389" cy="3529258"/>
            </a:xfrm>
          </p:grpSpPr>
          <p:pic>
            <p:nvPicPr>
              <p:cNvPr id="1051" name="Object 39">
                <a:extLst>
                  <a:ext uri="{FF2B5EF4-FFF2-40B4-BE49-F238E27FC236}">
                    <a16:creationId xmlns:a16="http://schemas.microsoft.com/office/drawing/2014/main" id="{BCA2656E-94DC-4B96-1F98-3FC7198B1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062042" y="2516569"/>
                <a:ext cx="6160389" cy="3529258"/>
              </a:xfrm>
              <a:prstGeom prst="rect">
                <a:avLst/>
              </a:prstGeom>
            </p:spPr>
          </p:pic>
        </p:grpSp>
        <p:grpSp>
          <p:nvGrpSpPr>
            <p:cNvPr id="1026" name="그룹 1013">
              <a:extLst>
                <a:ext uri="{FF2B5EF4-FFF2-40B4-BE49-F238E27FC236}">
                  <a16:creationId xmlns:a16="http://schemas.microsoft.com/office/drawing/2014/main" id="{1B5F3BF8-0EE8-2D1D-87B2-04066DA92C76}"/>
                </a:ext>
              </a:extLst>
            </p:cNvPr>
            <p:cNvGrpSpPr/>
            <p:nvPr/>
          </p:nvGrpSpPr>
          <p:grpSpPr>
            <a:xfrm>
              <a:off x="2607560" y="3237163"/>
              <a:ext cx="1833840" cy="342449"/>
              <a:chOff x="2607560" y="3237163"/>
              <a:chExt cx="1833840" cy="342449"/>
            </a:xfrm>
          </p:grpSpPr>
          <p:pic>
            <p:nvPicPr>
              <p:cNvPr id="1050" name="Object 42">
                <a:extLst>
                  <a:ext uri="{FF2B5EF4-FFF2-40B4-BE49-F238E27FC236}">
                    <a16:creationId xmlns:a16="http://schemas.microsoft.com/office/drawing/2014/main" id="{C7D727F2-2F80-D0C9-BD40-1494F5963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607560" y="3237163"/>
                <a:ext cx="1833840" cy="342449"/>
              </a:xfrm>
              <a:prstGeom prst="rect">
                <a:avLst/>
              </a:prstGeom>
            </p:spPr>
          </p:pic>
        </p:grpSp>
        <p:grpSp>
          <p:nvGrpSpPr>
            <p:cNvPr id="1027" name="그룹 1014">
              <a:extLst>
                <a:ext uri="{FF2B5EF4-FFF2-40B4-BE49-F238E27FC236}">
                  <a16:creationId xmlns:a16="http://schemas.microsoft.com/office/drawing/2014/main" id="{EDBC73D7-6025-DC74-5B6B-B9B422D424BE}"/>
                </a:ext>
              </a:extLst>
            </p:cNvPr>
            <p:cNvGrpSpPr/>
            <p:nvPr/>
          </p:nvGrpSpPr>
          <p:grpSpPr>
            <a:xfrm>
              <a:off x="2490479" y="5822155"/>
              <a:ext cx="5681048" cy="342449"/>
              <a:chOff x="2490479" y="5822155"/>
              <a:chExt cx="5681048" cy="342449"/>
            </a:xfrm>
          </p:grpSpPr>
          <p:pic>
            <p:nvPicPr>
              <p:cNvPr id="1049" name="Object 45">
                <a:extLst>
                  <a:ext uri="{FF2B5EF4-FFF2-40B4-BE49-F238E27FC236}">
                    <a16:creationId xmlns:a16="http://schemas.microsoft.com/office/drawing/2014/main" id="{2711C533-9AA1-B81D-254F-9AA1AFAE3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90479" y="5822155"/>
                <a:ext cx="5681048" cy="342449"/>
              </a:xfrm>
              <a:prstGeom prst="rect">
                <a:avLst/>
              </a:prstGeom>
            </p:spPr>
          </p:pic>
        </p:grpSp>
        <p:pic>
          <p:nvPicPr>
            <p:cNvPr id="1028" name="Object 47">
              <a:extLst>
                <a:ext uri="{FF2B5EF4-FFF2-40B4-BE49-F238E27FC236}">
                  <a16:creationId xmlns:a16="http://schemas.microsoft.com/office/drawing/2014/main" id="{E18F8F04-594F-6169-000C-0279C888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66613" y="5798289"/>
              <a:ext cx="308713" cy="273151"/>
            </a:xfrm>
            <a:prstGeom prst="rect">
              <a:avLst/>
            </a:prstGeom>
          </p:spPr>
        </p:pic>
        <p:pic>
          <p:nvPicPr>
            <p:cNvPr id="1029" name="Object 48">
              <a:extLst>
                <a:ext uri="{FF2B5EF4-FFF2-40B4-BE49-F238E27FC236}">
                  <a16:creationId xmlns:a16="http://schemas.microsoft.com/office/drawing/2014/main" id="{93D594BA-C58E-7620-ADC8-5975A769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13102" y="5798289"/>
              <a:ext cx="335275" cy="273151"/>
            </a:xfrm>
            <a:prstGeom prst="rect">
              <a:avLst/>
            </a:prstGeom>
          </p:spPr>
        </p:pic>
        <p:pic>
          <p:nvPicPr>
            <p:cNvPr id="1030" name="Object 49">
              <a:extLst>
                <a:ext uri="{FF2B5EF4-FFF2-40B4-BE49-F238E27FC236}">
                  <a16:creationId xmlns:a16="http://schemas.microsoft.com/office/drawing/2014/main" id="{57AF0484-5628-EE12-9BAA-16339A40E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97454" y="5798289"/>
              <a:ext cx="320513" cy="273151"/>
            </a:xfrm>
            <a:prstGeom prst="rect">
              <a:avLst/>
            </a:prstGeom>
          </p:spPr>
        </p:pic>
        <p:pic>
          <p:nvPicPr>
            <p:cNvPr id="1031" name="Object 50">
              <a:extLst>
                <a:ext uri="{FF2B5EF4-FFF2-40B4-BE49-F238E27FC236}">
                  <a16:creationId xmlns:a16="http://schemas.microsoft.com/office/drawing/2014/main" id="{B7EBC7E4-C542-B256-23E4-D23C10C9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61760" y="5798289"/>
              <a:ext cx="326827" cy="273151"/>
            </a:xfrm>
            <a:prstGeom prst="rect">
              <a:avLst/>
            </a:prstGeom>
          </p:spPr>
        </p:pic>
        <p:pic>
          <p:nvPicPr>
            <p:cNvPr id="1032" name="Object 51">
              <a:extLst>
                <a:ext uri="{FF2B5EF4-FFF2-40B4-BE49-F238E27FC236}">
                  <a16:creationId xmlns:a16="http://schemas.microsoft.com/office/drawing/2014/main" id="{D019AFAA-6B90-2114-1D7B-B354632ED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48219" y="5798289"/>
              <a:ext cx="314161" cy="273151"/>
            </a:xfrm>
            <a:prstGeom prst="rect">
              <a:avLst/>
            </a:prstGeom>
          </p:spPr>
        </p:pic>
        <p:pic>
          <p:nvPicPr>
            <p:cNvPr id="1033" name="Object 52">
              <a:extLst>
                <a:ext uri="{FF2B5EF4-FFF2-40B4-BE49-F238E27FC236}">
                  <a16:creationId xmlns:a16="http://schemas.microsoft.com/office/drawing/2014/main" id="{CB55DA74-2A85-561D-50EF-2437B866C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03657" y="5798289"/>
              <a:ext cx="332799" cy="273151"/>
            </a:xfrm>
            <a:prstGeom prst="rect">
              <a:avLst/>
            </a:prstGeom>
          </p:spPr>
        </p:pic>
        <p:pic>
          <p:nvPicPr>
            <p:cNvPr id="1034" name="Object 53">
              <a:extLst>
                <a:ext uri="{FF2B5EF4-FFF2-40B4-BE49-F238E27FC236}">
                  <a16:creationId xmlns:a16="http://schemas.microsoft.com/office/drawing/2014/main" id="{048C912C-6801-00D1-A0C6-7F720CDE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65418" y="5798289"/>
              <a:ext cx="332637" cy="273151"/>
            </a:xfrm>
            <a:prstGeom prst="rect">
              <a:avLst/>
            </a:prstGeom>
          </p:spPr>
        </p:pic>
        <p:pic>
          <p:nvPicPr>
            <p:cNvPr id="1035" name="Object 54">
              <a:extLst>
                <a:ext uri="{FF2B5EF4-FFF2-40B4-BE49-F238E27FC236}">
                  <a16:creationId xmlns:a16="http://schemas.microsoft.com/office/drawing/2014/main" id="{1A34BB60-1059-9BFD-56B4-C936982B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3551" y="5798289"/>
              <a:ext cx="335503" cy="273151"/>
            </a:xfrm>
            <a:prstGeom prst="rect">
              <a:avLst/>
            </a:prstGeom>
          </p:spPr>
        </p:pic>
        <p:pic>
          <p:nvPicPr>
            <p:cNvPr id="1036" name="Object 55">
              <a:extLst>
                <a:ext uri="{FF2B5EF4-FFF2-40B4-BE49-F238E27FC236}">
                  <a16:creationId xmlns:a16="http://schemas.microsoft.com/office/drawing/2014/main" id="{BBE46EB1-CDB4-38BF-D307-AA12D7570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08038" y="5798289"/>
              <a:ext cx="333599" cy="273151"/>
            </a:xfrm>
            <a:prstGeom prst="rect">
              <a:avLst/>
            </a:prstGeom>
          </p:spPr>
        </p:pic>
        <p:grpSp>
          <p:nvGrpSpPr>
            <p:cNvPr id="1037" name="그룹 1015">
              <a:extLst>
                <a:ext uri="{FF2B5EF4-FFF2-40B4-BE49-F238E27FC236}">
                  <a16:creationId xmlns:a16="http://schemas.microsoft.com/office/drawing/2014/main" id="{77C12598-4584-5034-A173-7CFD81795C4E}"/>
                </a:ext>
              </a:extLst>
            </p:cNvPr>
            <p:cNvGrpSpPr/>
            <p:nvPr/>
          </p:nvGrpSpPr>
          <p:grpSpPr>
            <a:xfrm>
              <a:off x="1647152" y="3267760"/>
              <a:ext cx="991388" cy="2421038"/>
              <a:chOff x="1647152" y="3267760"/>
              <a:chExt cx="991388" cy="2421038"/>
            </a:xfrm>
          </p:grpSpPr>
          <p:grpSp>
            <p:nvGrpSpPr>
              <p:cNvPr id="1041" name="그룹 1016">
                <a:extLst>
                  <a:ext uri="{FF2B5EF4-FFF2-40B4-BE49-F238E27FC236}">
                    <a16:creationId xmlns:a16="http://schemas.microsoft.com/office/drawing/2014/main" id="{995D310B-0F57-E200-3384-E4BBDEFFA815}"/>
                  </a:ext>
                </a:extLst>
              </p:cNvPr>
              <p:cNvGrpSpPr/>
              <p:nvPr/>
            </p:nvGrpSpPr>
            <p:grpSpPr>
              <a:xfrm>
                <a:off x="1166557" y="4221232"/>
                <a:ext cx="2323139" cy="471083"/>
                <a:chOff x="1166557" y="4221232"/>
                <a:chExt cx="2323139" cy="471083"/>
              </a:xfrm>
            </p:grpSpPr>
            <p:pic>
              <p:nvPicPr>
                <p:cNvPr id="1048" name="Object 58">
                  <a:extLst>
                    <a:ext uri="{FF2B5EF4-FFF2-40B4-BE49-F238E27FC236}">
                      <a16:creationId xmlns:a16="http://schemas.microsoft.com/office/drawing/2014/main" id="{4DE10365-BFE2-C3FF-56E9-606BF3F75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5400000">
                  <a:off x="1166557" y="4221232"/>
                  <a:ext cx="2323139" cy="471083"/>
                </a:xfrm>
                <a:prstGeom prst="rect">
                  <a:avLst/>
                </a:prstGeom>
              </p:spPr>
            </p:pic>
          </p:grpSp>
          <p:pic>
            <p:nvPicPr>
              <p:cNvPr id="1042" name="Object 60">
                <a:extLst>
                  <a:ext uri="{FF2B5EF4-FFF2-40B4-BE49-F238E27FC236}">
                    <a16:creationId xmlns:a16="http://schemas.microsoft.com/office/drawing/2014/main" id="{F2085E13-CCE3-575C-F070-A066A55F9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3156" y="3233764"/>
                <a:ext cx="1019822" cy="402679"/>
              </a:xfrm>
              <a:prstGeom prst="rect">
                <a:avLst/>
              </a:prstGeom>
            </p:spPr>
          </p:pic>
          <p:pic>
            <p:nvPicPr>
              <p:cNvPr id="1043" name="Object 61">
                <a:extLst>
                  <a:ext uri="{FF2B5EF4-FFF2-40B4-BE49-F238E27FC236}">
                    <a16:creationId xmlns:a16="http://schemas.microsoft.com/office/drawing/2014/main" id="{B63802A8-20C0-0A8B-46D4-8D26EDC62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3156" y="3637244"/>
                <a:ext cx="1023908" cy="402908"/>
              </a:xfrm>
              <a:prstGeom prst="rect">
                <a:avLst/>
              </a:prstGeom>
            </p:spPr>
          </p:pic>
          <p:pic>
            <p:nvPicPr>
              <p:cNvPr id="1044" name="Object 62">
                <a:extLst>
                  <a:ext uri="{FF2B5EF4-FFF2-40B4-BE49-F238E27FC236}">
                    <a16:creationId xmlns:a16="http://schemas.microsoft.com/office/drawing/2014/main" id="{DB059D11-64B3-FE89-0B4C-898425297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63058" y="4056348"/>
                <a:ext cx="992072" cy="390624"/>
              </a:xfrm>
              <a:prstGeom prst="rect">
                <a:avLst/>
              </a:prstGeom>
            </p:spPr>
          </p:pic>
          <p:pic>
            <p:nvPicPr>
              <p:cNvPr id="1045" name="Object 63">
                <a:extLst>
                  <a:ext uri="{FF2B5EF4-FFF2-40B4-BE49-F238E27FC236}">
                    <a16:creationId xmlns:a16="http://schemas.microsoft.com/office/drawing/2014/main" id="{E2B0BFC1-945F-3E00-AB3C-CAA468A78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63058" y="4480134"/>
                <a:ext cx="992072" cy="390186"/>
              </a:xfrm>
              <a:prstGeom prst="rect">
                <a:avLst/>
              </a:prstGeom>
            </p:spPr>
          </p:pic>
          <p:pic>
            <p:nvPicPr>
              <p:cNvPr id="1046" name="Object 64">
                <a:extLst>
                  <a:ext uri="{FF2B5EF4-FFF2-40B4-BE49-F238E27FC236}">
                    <a16:creationId xmlns:a16="http://schemas.microsoft.com/office/drawing/2014/main" id="{5C70F3B6-5CDE-3F62-3186-703D4964D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725298" y="4950592"/>
                <a:ext cx="924248" cy="365372"/>
              </a:xfrm>
              <a:prstGeom prst="rect">
                <a:avLst/>
              </a:prstGeom>
            </p:spPr>
          </p:pic>
          <p:pic>
            <p:nvPicPr>
              <p:cNvPr id="1047" name="Object 65">
                <a:extLst>
                  <a:ext uri="{FF2B5EF4-FFF2-40B4-BE49-F238E27FC236}">
                    <a16:creationId xmlns:a16="http://schemas.microsoft.com/office/drawing/2014/main" id="{2E1D2834-3982-49F7-37E6-A83FC5EF0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662608" y="5343795"/>
                <a:ext cx="797504" cy="396199"/>
              </a:xfrm>
              <a:prstGeom prst="rect">
                <a:avLst/>
              </a:prstGeom>
            </p:spPr>
          </p:pic>
        </p:grpSp>
        <p:pic>
          <p:nvPicPr>
            <p:cNvPr id="1038" name="Object 67">
              <a:extLst>
                <a:ext uri="{FF2B5EF4-FFF2-40B4-BE49-F238E27FC236}">
                  <a16:creationId xmlns:a16="http://schemas.microsoft.com/office/drawing/2014/main" id="{B2D67036-800E-212A-02FA-AA4711BAF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980806" y="6106321"/>
              <a:ext cx="666517" cy="313879"/>
            </a:xfrm>
            <a:prstGeom prst="rect">
              <a:avLst/>
            </a:prstGeom>
          </p:spPr>
        </p:pic>
        <p:pic>
          <p:nvPicPr>
            <p:cNvPr id="1039" name="Object 68">
              <a:extLst>
                <a:ext uri="{FF2B5EF4-FFF2-40B4-BE49-F238E27FC236}">
                  <a16:creationId xmlns:a16="http://schemas.microsoft.com/office/drawing/2014/main" id="{31E4614C-A2CA-5916-3F65-98D37E8B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18185" y="5753944"/>
              <a:ext cx="539453" cy="209729"/>
            </a:xfrm>
            <a:prstGeom prst="rect">
              <a:avLst/>
            </a:prstGeom>
          </p:spPr>
        </p:pic>
        <p:pic>
          <p:nvPicPr>
            <p:cNvPr id="1040" name="Object 69">
              <a:extLst>
                <a:ext uri="{FF2B5EF4-FFF2-40B4-BE49-F238E27FC236}">
                  <a16:creationId xmlns:a16="http://schemas.microsoft.com/office/drawing/2014/main" id="{9C2FA3AD-0773-C4C8-EBB6-DE812BC39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55989" y="3972193"/>
              <a:ext cx="517889" cy="948993"/>
            </a:xfrm>
            <a:prstGeom prst="rect">
              <a:avLst/>
            </a:prstGeom>
          </p:spPr>
        </p:pic>
      </p:grpSp>
      <p:grpSp>
        <p:nvGrpSpPr>
          <p:cNvPr id="1052" name="그룹 1017">
            <a:extLst>
              <a:ext uri="{FF2B5EF4-FFF2-40B4-BE49-F238E27FC236}">
                <a16:creationId xmlns:a16="http://schemas.microsoft.com/office/drawing/2014/main" id="{99E8732A-565E-CE25-CA02-60EAA75D47D6}"/>
              </a:ext>
            </a:extLst>
          </p:cNvPr>
          <p:cNvGrpSpPr/>
          <p:nvPr/>
        </p:nvGrpSpPr>
        <p:grpSpPr>
          <a:xfrm>
            <a:off x="1210510" y="6484666"/>
            <a:ext cx="6946502" cy="3510859"/>
            <a:chOff x="1210510" y="6484666"/>
            <a:chExt cx="6946502" cy="3510859"/>
          </a:xfrm>
        </p:grpSpPr>
        <p:grpSp>
          <p:nvGrpSpPr>
            <p:cNvPr id="1053" name="그룹 1018">
              <a:extLst>
                <a:ext uri="{FF2B5EF4-FFF2-40B4-BE49-F238E27FC236}">
                  <a16:creationId xmlns:a16="http://schemas.microsoft.com/office/drawing/2014/main" id="{93166FD1-6C1D-87DF-8E8A-998F0D86F394}"/>
                </a:ext>
              </a:extLst>
            </p:cNvPr>
            <p:cNvGrpSpPr/>
            <p:nvPr/>
          </p:nvGrpSpPr>
          <p:grpSpPr>
            <a:xfrm>
              <a:off x="2157013" y="6484666"/>
              <a:ext cx="6000000" cy="3392245"/>
              <a:chOff x="2157013" y="6484666"/>
              <a:chExt cx="6000000" cy="3392245"/>
            </a:xfrm>
          </p:grpSpPr>
          <p:grpSp>
            <p:nvGrpSpPr>
              <p:cNvPr id="1075" name="그룹 1019">
                <a:extLst>
                  <a:ext uri="{FF2B5EF4-FFF2-40B4-BE49-F238E27FC236}">
                    <a16:creationId xmlns:a16="http://schemas.microsoft.com/office/drawing/2014/main" id="{A2C133CC-A25E-8F5E-0670-621BDF7EBBA6}"/>
                  </a:ext>
                </a:extLst>
              </p:cNvPr>
              <p:cNvGrpSpPr/>
              <p:nvPr/>
            </p:nvGrpSpPr>
            <p:grpSpPr>
              <a:xfrm>
                <a:off x="2157013" y="6915005"/>
                <a:ext cx="5997409" cy="2958771"/>
                <a:chOff x="2157013" y="6915005"/>
                <a:chExt cx="5997409" cy="2958771"/>
              </a:xfrm>
            </p:grpSpPr>
            <p:pic>
              <p:nvPicPr>
                <p:cNvPr id="1077" name="Object 75">
                  <a:extLst>
                    <a:ext uri="{FF2B5EF4-FFF2-40B4-BE49-F238E27FC236}">
                      <a16:creationId xmlns:a16="http://schemas.microsoft.com/office/drawing/2014/main" id="{58EEA107-31F8-A00C-EA2F-2C185F0D5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2157013" y="6915005"/>
                  <a:ext cx="5997409" cy="2958771"/>
                </a:xfrm>
                <a:prstGeom prst="rect">
                  <a:avLst/>
                </a:prstGeom>
              </p:spPr>
            </p:pic>
          </p:grpSp>
          <p:pic>
            <p:nvPicPr>
              <p:cNvPr id="1076" name="Object 77">
                <a:extLst>
                  <a:ext uri="{FF2B5EF4-FFF2-40B4-BE49-F238E27FC236}">
                    <a16:creationId xmlns:a16="http://schemas.microsoft.com/office/drawing/2014/main" id="{FEA00DF5-CBC1-B8AE-6B62-71083A993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2594102" y="6438379"/>
                <a:ext cx="4552814" cy="530366"/>
              </a:xfrm>
              <a:prstGeom prst="rect">
                <a:avLst/>
              </a:prstGeom>
            </p:spPr>
          </p:pic>
        </p:grpSp>
        <p:grpSp>
          <p:nvGrpSpPr>
            <p:cNvPr id="1054" name="그룹 1020">
              <a:extLst>
                <a:ext uri="{FF2B5EF4-FFF2-40B4-BE49-F238E27FC236}">
                  <a16:creationId xmlns:a16="http://schemas.microsoft.com/office/drawing/2014/main" id="{54DD3067-5D3F-5357-CF48-800B7EC56720}"/>
                </a:ext>
              </a:extLst>
            </p:cNvPr>
            <p:cNvGrpSpPr/>
            <p:nvPr/>
          </p:nvGrpSpPr>
          <p:grpSpPr>
            <a:xfrm>
              <a:off x="1756253" y="7171292"/>
              <a:ext cx="958119" cy="2347331"/>
              <a:chOff x="1756253" y="7171292"/>
              <a:chExt cx="958119" cy="2347331"/>
            </a:xfrm>
          </p:grpSpPr>
          <p:grpSp>
            <p:nvGrpSpPr>
              <p:cNvPr id="1067" name="그룹 1021">
                <a:extLst>
                  <a:ext uri="{FF2B5EF4-FFF2-40B4-BE49-F238E27FC236}">
                    <a16:creationId xmlns:a16="http://schemas.microsoft.com/office/drawing/2014/main" id="{AD28EE1A-2816-5B57-7DAD-E8D33265CB3F}"/>
                  </a:ext>
                </a:extLst>
              </p:cNvPr>
              <p:cNvGrpSpPr/>
              <p:nvPr/>
            </p:nvGrpSpPr>
            <p:grpSpPr>
              <a:xfrm>
                <a:off x="1291786" y="8092768"/>
                <a:ext cx="2245181" cy="455275"/>
                <a:chOff x="1291786" y="8092768"/>
                <a:chExt cx="2245181" cy="455275"/>
              </a:xfrm>
            </p:grpSpPr>
            <p:pic>
              <p:nvPicPr>
                <p:cNvPr id="1074" name="Object 81">
                  <a:extLst>
                    <a:ext uri="{FF2B5EF4-FFF2-40B4-BE49-F238E27FC236}">
                      <a16:creationId xmlns:a16="http://schemas.microsoft.com/office/drawing/2014/main" id="{6C7C0AA3-A53A-4EC5-2E2E-FF32665005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 rot="5400000">
                  <a:off x="1291786" y="8092768"/>
                  <a:ext cx="2245181" cy="455275"/>
                </a:xfrm>
                <a:prstGeom prst="rect">
                  <a:avLst/>
                </a:prstGeom>
              </p:spPr>
            </p:pic>
          </p:grpSp>
          <p:pic>
            <p:nvPicPr>
              <p:cNvPr id="1068" name="Object 83">
                <a:extLst>
                  <a:ext uri="{FF2B5EF4-FFF2-40B4-BE49-F238E27FC236}">
                    <a16:creationId xmlns:a16="http://schemas.microsoft.com/office/drawing/2014/main" id="{35456A64-55E6-EF86-7555-FF215BFBF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723398" y="7138436"/>
                <a:ext cx="989525" cy="391859"/>
              </a:xfrm>
              <a:prstGeom prst="rect">
                <a:avLst/>
              </a:prstGeom>
            </p:spPr>
          </p:pic>
          <p:pic>
            <p:nvPicPr>
              <p:cNvPr id="1069" name="Object 84">
                <a:extLst>
                  <a:ext uri="{FF2B5EF4-FFF2-40B4-BE49-F238E27FC236}">
                    <a16:creationId xmlns:a16="http://schemas.microsoft.com/office/drawing/2014/main" id="{667BB53A-E821-5E97-10C5-094F3CAB8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723398" y="7528377"/>
                <a:ext cx="989525" cy="392078"/>
              </a:xfrm>
              <a:prstGeom prst="rect">
                <a:avLst/>
              </a:prstGeom>
            </p:spPr>
          </p:pic>
          <p:pic>
            <p:nvPicPr>
              <p:cNvPr id="1070" name="Object 85">
                <a:extLst>
                  <a:ext uri="{FF2B5EF4-FFF2-40B4-BE49-F238E27FC236}">
                    <a16:creationId xmlns:a16="http://schemas.microsoft.com/office/drawing/2014/main" id="{C9B394C4-5691-D153-5764-D5311ADA0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771626" y="7933417"/>
                <a:ext cx="764107" cy="378726"/>
              </a:xfrm>
              <a:prstGeom prst="rect">
                <a:avLst/>
              </a:prstGeom>
            </p:spPr>
          </p:pic>
          <p:pic>
            <p:nvPicPr>
              <p:cNvPr id="1071" name="Object 86">
                <a:extLst>
                  <a:ext uri="{FF2B5EF4-FFF2-40B4-BE49-F238E27FC236}">
                    <a16:creationId xmlns:a16="http://schemas.microsoft.com/office/drawing/2014/main" id="{A2F3B05E-68ED-E46D-0A0B-2B8C112C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771626" y="8342982"/>
                <a:ext cx="955107" cy="378936"/>
              </a:xfrm>
              <a:prstGeom prst="rect">
                <a:avLst/>
              </a:prstGeom>
            </p:spPr>
          </p:pic>
          <p:pic>
            <p:nvPicPr>
              <p:cNvPr id="1072" name="Object 87">
                <a:extLst>
                  <a:ext uri="{FF2B5EF4-FFF2-40B4-BE49-F238E27FC236}">
                    <a16:creationId xmlns:a16="http://schemas.microsoft.com/office/drawing/2014/main" id="{ECF73FC2-F7E5-1C28-835A-D971175CC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831775" y="8797652"/>
                <a:ext cx="896856" cy="351989"/>
              </a:xfrm>
              <a:prstGeom prst="rect">
                <a:avLst/>
              </a:prstGeom>
            </p:spPr>
          </p:pic>
          <p:pic>
            <p:nvPicPr>
              <p:cNvPr id="1073" name="Object 88">
                <a:extLst>
                  <a:ext uri="{FF2B5EF4-FFF2-40B4-BE49-F238E27FC236}">
                    <a16:creationId xmlns:a16="http://schemas.microsoft.com/office/drawing/2014/main" id="{7E44D50F-AC57-6BD2-0A1E-FABAF2AAC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771190" y="9177661"/>
                <a:ext cx="770774" cy="384774"/>
              </a:xfrm>
              <a:prstGeom prst="rect">
                <a:avLst/>
              </a:prstGeom>
            </p:spPr>
          </p:pic>
        </p:grpSp>
        <p:pic>
          <p:nvPicPr>
            <p:cNvPr id="1055" name="Object 90">
              <a:extLst>
                <a:ext uri="{FF2B5EF4-FFF2-40B4-BE49-F238E27FC236}">
                  <a16:creationId xmlns:a16="http://schemas.microsoft.com/office/drawing/2014/main" id="{ED6341BF-D5D4-7145-77F0-5568B4B1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84929" y="7852086"/>
              <a:ext cx="500564" cy="917374"/>
            </a:xfrm>
            <a:prstGeom prst="rect">
              <a:avLst/>
            </a:prstGeom>
          </p:spPr>
        </p:pic>
        <p:grpSp>
          <p:nvGrpSpPr>
            <p:cNvPr id="1056" name="그룹 1022">
              <a:extLst>
                <a:ext uri="{FF2B5EF4-FFF2-40B4-BE49-F238E27FC236}">
                  <a16:creationId xmlns:a16="http://schemas.microsoft.com/office/drawing/2014/main" id="{F65DEFE3-F643-7ECE-BD93-1BA79BEECC30}"/>
                </a:ext>
              </a:extLst>
            </p:cNvPr>
            <p:cNvGrpSpPr/>
            <p:nvPr/>
          </p:nvGrpSpPr>
          <p:grpSpPr>
            <a:xfrm>
              <a:off x="2586040" y="9664567"/>
              <a:ext cx="5490407" cy="330958"/>
              <a:chOff x="2586040" y="9664567"/>
              <a:chExt cx="5490407" cy="330958"/>
            </a:xfrm>
          </p:grpSpPr>
          <p:pic>
            <p:nvPicPr>
              <p:cNvPr id="1066" name="Object 92">
                <a:extLst>
                  <a:ext uri="{FF2B5EF4-FFF2-40B4-BE49-F238E27FC236}">
                    <a16:creationId xmlns:a16="http://schemas.microsoft.com/office/drawing/2014/main" id="{3D461EF6-99D8-53FB-8228-22F568EB3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2586040" y="9664567"/>
                <a:ext cx="5490407" cy="330958"/>
              </a:xfrm>
              <a:prstGeom prst="rect">
                <a:avLst/>
              </a:prstGeom>
            </p:spPr>
          </p:pic>
        </p:grpSp>
        <p:pic>
          <p:nvPicPr>
            <p:cNvPr id="1057" name="Object 94">
              <a:extLst>
                <a:ext uri="{FF2B5EF4-FFF2-40B4-BE49-F238E27FC236}">
                  <a16:creationId xmlns:a16="http://schemas.microsoft.com/office/drawing/2014/main" id="{880BEF4F-AF9E-BD83-65EF-71D74D1FA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548216" y="9616903"/>
              <a:ext cx="298243" cy="263976"/>
            </a:xfrm>
            <a:prstGeom prst="rect">
              <a:avLst/>
            </a:prstGeom>
          </p:spPr>
        </p:pic>
        <p:pic>
          <p:nvPicPr>
            <p:cNvPr id="1058" name="Object 95">
              <a:extLst>
                <a:ext uri="{FF2B5EF4-FFF2-40B4-BE49-F238E27FC236}">
                  <a16:creationId xmlns:a16="http://schemas.microsoft.com/office/drawing/2014/main" id="{1A715553-3A16-87B2-0918-991929A09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49642" y="9620531"/>
              <a:ext cx="428662" cy="263976"/>
            </a:xfrm>
            <a:prstGeom prst="rect">
              <a:avLst/>
            </a:prstGeom>
          </p:spPr>
        </p:pic>
        <p:pic>
          <p:nvPicPr>
            <p:cNvPr id="1059" name="Object 96">
              <a:extLst>
                <a:ext uri="{FF2B5EF4-FFF2-40B4-BE49-F238E27FC236}">
                  <a16:creationId xmlns:a16="http://schemas.microsoft.com/office/drawing/2014/main" id="{B24A70C9-6748-C605-E68E-04A5522D8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92204" y="9620012"/>
              <a:ext cx="434528" cy="263976"/>
            </a:xfrm>
            <a:prstGeom prst="rect">
              <a:avLst/>
            </a:prstGeom>
          </p:spPr>
        </p:pic>
        <p:pic>
          <p:nvPicPr>
            <p:cNvPr id="1060" name="Object 97">
              <a:extLst>
                <a:ext uri="{FF2B5EF4-FFF2-40B4-BE49-F238E27FC236}">
                  <a16:creationId xmlns:a16="http://schemas.microsoft.com/office/drawing/2014/main" id="{DC4BDBCC-9B42-1930-4672-85C8E88D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604518" y="9616903"/>
              <a:ext cx="433090" cy="263976"/>
            </a:xfrm>
            <a:prstGeom prst="rect">
              <a:avLst/>
            </a:prstGeom>
          </p:spPr>
        </p:pic>
        <p:pic>
          <p:nvPicPr>
            <p:cNvPr id="1061" name="Object 98">
              <a:extLst>
                <a:ext uri="{FF2B5EF4-FFF2-40B4-BE49-F238E27FC236}">
                  <a16:creationId xmlns:a16="http://schemas.microsoft.com/office/drawing/2014/main" id="{E76C7662-776D-F9E5-910A-3EA79A64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293420" y="9624932"/>
              <a:ext cx="481005" cy="263976"/>
            </a:xfrm>
            <a:prstGeom prst="rect">
              <a:avLst/>
            </a:prstGeom>
          </p:spPr>
        </p:pic>
        <p:pic>
          <p:nvPicPr>
            <p:cNvPr id="1062" name="Object 99">
              <a:extLst>
                <a:ext uri="{FF2B5EF4-FFF2-40B4-BE49-F238E27FC236}">
                  <a16:creationId xmlns:a16="http://schemas.microsoft.com/office/drawing/2014/main" id="{C4A58DD2-4493-F92E-2BF9-EA935696B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20995" y="9625680"/>
              <a:ext cx="546605" cy="263976"/>
            </a:xfrm>
            <a:prstGeom prst="rect">
              <a:avLst/>
            </a:prstGeom>
          </p:spPr>
        </p:pic>
        <p:pic>
          <p:nvPicPr>
            <p:cNvPr id="1063" name="Object 100">
              <a:extLst>
                <a:ext uri="{FF2B5EF4-FFF2-40B4-BE49-F238E27FC236}">
                  <a16:creationId xmlns:a16="http://schemas.microsoft.com/office/drawing/2014/main" id="{9753BDAE-4DB6-797D-8817-36A0D077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655252" y="9630371"/>
              <a:ext cx="517871" cy="263976"/>
            </a:xfrm>
            <a:prstGeom prst="rect">
              <a:avLst/>
            </a:prstGeom>
          </p:spPr>
        </p:pic>
        <p:grpSp>
          <p:nvGrpSpPr>
            <p:cNvPr id="1064" name="그룹 1023">
              <a:extLst>
                <a:ext uri="{FF2B5EF4-FFF2-40B4-BE49-F238E27FC236}">
                  <a16:creationId xmlns:a16="http://schemas.microsoft.com/office/drawing/2014/main" id="{2947702F-0B25-F4E3-1938-60975F441EC8}"/>
                </a:ext>
              </a:extLst>
            </p:cNvPr>
            <p:cNvGrpSpPr/>
            <p:nvPr/>
          </p:nvGrpSpPr>
          <p:grpSpPr>
            <a:xfrm>
              <a:off x="2684433" y="7956134"/>
              <a:ext cx="1686208" cy="330958"/>
              <a:chOff x="2684433" y="7956134"/>
              <a:chExt cx="1686208" cy="330958"/>
            </a:xfrm>
          </p:grpSpPr>
          <p:pic>
            <p:nvPicPr>
              <p:cNvPr id="1065" name="Object 102">
                <a:extLst>
                  <a:ext uri="{FF2B5EF4-FFF2-40B4-BE49-F238E27FC236}">
                    <a16:creationId xmlns:a16="http://schemas.microsoft.com/office/drawing/2014/main" id="{525A620F-786C-A084-3C65-81C12876D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684433" y="7956134"/>
                <a:ext cx="1686208" cy="330958"/>
              </a:xfrm>
              <a:prstGeom prst="rect">
                <a:avLst/>
              </a:prstGeom>
            </p:spPr>
          </p:pic>
        </p:grpSp>
      </p:grpSp>
      <p:pic>
        <p:nvPicPr>
          <p:cNvPr id="4" name="Object 6">
            <a:extLst>
              <a:ext uri="{FF2B5EF4-FFF2-40B4-BE49-F238E27FC236}">
                <a16:creationId xmlns:a16="http://schemas.microsoft.com/office/drawing/2014/main" id="{DD918B5F-D976-4E15-CCEF-5CBB0CD6DD71}"/>
              </a:ext>
            </a:extLst>
          </p:cNvPr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562544" y="9755144"/>
            <a:ext cx="846920" cy="5514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147" y="292007"/>
            <a:ext cx="8361032" cy="7728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5275" y="123355"/>
            <a:ext cx="1146580" cy="11591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430" y="8117696"/>
            <a:ext cx="6584891" cy="9662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11822" y="3133058"/>
            <a:ext cx="3326081" cy="5469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83241" y="3779782"/>
            <a:ext cx="10299607" cy="3488079"/>
            <a:chOff x="8183241" y="3779782"/>
            <a:chExt cx="10299607" cy="34880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183241" y="3810718"/>
              <a:ext cx="5154610" cy="3449523"/>
              <a:chOff x="8183241" y="3810718"/>
              <a:chExt cx="5154610" cy="344952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83241" y="3810718"/>
                <a:ext cx="5154610" cy="344952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797134" y="3779782"/>
              <a:ext cx="5677251" cy="3445059"/>
              <a:chOff x="12797134" y="3779782"/>
              <a:chExt cx="5677251" cy="344505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97134" y="3779782"/>
                <a:ext cx="5677251" cy="3445059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88846" y="3100858"/>
            <a:ext cx="3224005" cy="546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8652" y="1885589"/>
            <a:ext cx="15108409" cy="735078"/>
            <a:chOff x="1588652" y="1885589"/>
            <a:chExt cx="15108409" cy="73507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88652" y="1885589"/>
              <a:ext cx="15108409" cy="735078"/>
              <a:chOff x="1588652" y="1885589"/>
              <a:chExt cx="15108409" cy="73507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8652" y="1885589"/>
                <a:ext cx="15108409" cy="73507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5258" y="2020954"/>
              <a:ext cx="13155861" cy="5542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4277" y="3160716"/>
            <a:ext cx="5152841" cy="5522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53740" y="4715623"/>
            <a:ext cx="1682724" cy="388790"/>
            <a:chOff x="12353740" y="4715623"/>
            <a:chExt cx="1682724" cy="3887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53740" y="4715623"/>
              <a:ext cx="1682724" cy="3887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57548" y="8066270"/>
            <a:ext cx="7145253" cy="1071599"/>
            <a:chOff x="10057548" y="8066270"/>
            <a:chExt cx="7145253" cy="10715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13444" y="8022461"/>
              <a:ext cx="6982015" cy="51072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38554" y="8511839"/>
              <a:ext cx="5360939" cy="69046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4220" y="881373"/>
            <a:ext cx="6184043" cy="531091"/>
          </a:xfrm>
          <a:prstGeom prst="rect">
            <a:avLst/>
          </a:prstGeom>
        </p:spPr>
      </p:pic>
      <p:grpSp>
        <p:nvGrpSpPr>
          <p:cNvPr id="2" name="그룹 1010">
            <a:extLst>
              <a:ext uri="{FF2B5EF4-FFF2-40B4-BE49-F238E27FC236}">
                <a16:creationId xmlns:a16="http://schemas.microsoft.com/office/drawing/2014/main" id="{6E443C6B-3BE4-520C-CA64-E495B8FC185C}"/>
              </a:ext>
            </a:extLst>
          </p:cNvPr>
          <p:cNvGrpSpPr/>
          <p:nvPr/>
        </p:nvGrpSpPr>
        <p:grpSpPr>
          <a:xfrm>
            <a:off x="457393" y="3600707"/>
            <a:ext cx="7918400" cy="4190411"/>
            <a:chOff x="457393" y="3600707"/>
            <a:chExt cx="7918400" cy="4190411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68FF1962-A0F4-5873-6644-BF24C679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393" y="3600707"/>
              <a:ext cx="7918400" cy="4190411"/>
            </a:xfrm>
            <a:prstGeom prst="rect">
              <a:avLst/>
            </a:prstGeom>
          </p:spPr>
        </p:pic>
      </p:grpSp>
      <p:pic>
        <p:nvPicPr>
          <p:cNvPr id="11" name="Object 4">
            <a:extLst>
              <a:ext uri="{FF2B5EF4-FFF2-40B4-BE49-F238E27FC236}">
                <a16:creationId xmlns:a16="http://schemas.microsoft.com/office/drawing/2014/main" id="{FA2645FC-9BBC-303D-1F06-2CB409063522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52362" y="9744000"/>
            <a:ext cx="446905" cy="436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533" y="3650530"/>
            <a:ext cx="5802074" cy="4161768"/>
            <a:chOff x="147533" y="3720380"/>
            <a:chExt cx="5802074" cy="41617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33" y="3720380"/>
              <a:ext cx="5802074" cy="416176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5275" y="123355"/>
            <a:ext cx="1070400" cy="1149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147" y="292007"/>
            <a:ext cx="1757165" cy="7697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623" y="4226389"/>
            <a:ext cx="1404954" cy="5203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61318" y="4615863"/>
            <a:ext cx="1404954" cy="5203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2456" y="5032765"/>
            <a:ext cx="1017256" cy="140660"/>
            <a:chOff x="452456" y="5102615"/>
            <a:chExt cx="1017256" cy="1406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740000">
              <a:off x="452456" y="5102615"/>
              <a:ext cx="1017256" cy="140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90275" y="5438768"/>
            <a:ext cx="1091986" cy="140660"/>
            <a:chOff x="4390275" y="5508618"/>
            <a:chExt cx="1091986" cy="1406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0">
              <a:off x="4390275" y="5508618"/>
              <a:ext cx="1091986" cy="1406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60000">
            <a:off x="4908895" y="6318358"/>
            <a:ext cx="1300230" cy="5203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5229" y="6442573"/>
            <a:ext cx="685823" cy="140660"/>
            <a:chOff x="838115" y="6512423"/>
            <a:chExt cx="685823" cy="1406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560000">
              <a:off x="838115" y="6512423"/>
              <a:ext cx="685823" cy="140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85836" y="5811123"/>
            <a:ext cx="921969" cy="181375"/>
            <a:chOff x="4772584" y="5894225"/>
            <a:chExt cx="921969" cy="1813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5660000">
              <a:off x="4772584" y="5894225"/>
              <a:ext cx="921969" cy="1813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60000">
            <a:off x="479463" y="6774828"/>
            <a:ext cx="1404954" cy="5203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146459" y="3633577"/>
            <a:ext cx="5768379" cy="4163823"/>
            <a:chOff x="6211179" y="3703427"/>
            <a:chExt cx="5768379" cy="41638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11179" y="3703427"/>
              <a:ext cx="5768379" cy="416382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12347" y="6244702"/>
            <a:ext cx="1150864" cy="30767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67900" y="6235178"/>
            <a:ext cx="1580654" cy="3235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12424" y="5874769"/>
            <a:ext cx="1075254" cy="3235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010798" y="7782297"/>
            <a:ext cx="3001734" cy="3640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38147" y="7783727"/>
            <a:ext cx="2185140" cy="34666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167663" y="6720741"/>
            <a:ext cx="985992" cy="57188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911377" y="6712579"/>
            <a:ext cx="985983" cy="57188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01500" y="3243865"/>
            <a:ext cx="5976834" cy="46221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784" y="3276875"/>
            <a:ext cx="5405625" cy="4622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2766" y="8266694"/>
            <a:ext cx="5728585" cy="734555"/>
            <a:chOff x="172766" y="8336544"/>
            <a:chExt cx="5728585" cy="7345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2766" y="8336544"/>
              <a:ext cx="5728585" cy="73455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877" y="8386942"/>
            <a:ext cx="5280662" cy="5343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147608" y="8276369"/>
            <a:ext cx="5728585" cy="734555"/>
            <a:chOff x="6212328" y="8346219"/>
            <a:chExt cx="5728585" cy="73455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12328" y="8346219"/>
              <a:ext cx="5728585" cy="73455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073719" y="8396618"/>
            <a:ext cx="5297919" cy="534367"/>
          </a:xfrm>
          <a:prstGeom prst="rect">
            <a:avLst/>
          </a:prstGeom>
        </p:spPr>
      </p:pic>
      <p:pic>
        <p:nvPicPr>
          <p:cNvPr id="2" name="Object 34">
            <a:extLst>
              <a:ext uri="{FF2B5EF4-FFF2-40B4-BE49-F238E27FC236}">
                <a16:creationId xmlns:a16="http://schemas.microsoft.com/office/drawing/2014/main" id="{3F2480A6-DBE0-5AAC-1C03-B3B304A812C8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20066" y="7772939"/>
            <a:ext cx="3563312" cy="346664"/>
          </a:xfrm>
          <a:prstGeom prst="rect">
            <a:avLst/>
          </a:prstGeom>
        </p:spPr>
      </p:pic>
      <p:pic>
        <p:nvPicPr>
          <p:cNvPr id="4" name="Object 37">
            <a:extLst>
              <a:ext uri="{FF2B5EF4-FFF2-40B4-BE49-F238E27FC236}">
                <a16:creationId xmlns:a16="http://schemas.microsoft.com/office/drawing/2014/main" id="{92D96B7C-1974-21F9-BF36-17B595D43A2D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753100" y="3252121"/>
            <a:ext cx="6334758" cy="462215"/>
          </a:xfrm>
          <a:prstGeom prst="rect">
            <a:avLst/>
          </a:prstGeom>
        </p:spPr>
      </p:pic>
      <p:grpSp>
        <p:nvGrpSpPr>
          <p:cNvPr id="6" name="그룹 1009">
            <a:extLst>
              <a:ext uri="{FF2B5EF4-FFF2-40B4-BE49-F238E27FC236}">
                <a16:creationId xmlns:a16="http://schemas.microsoft.com/office/drawing/2014/main" id="{D0F27BF8-8849-2E4B-3790-4FD631BF2199}"/>
              </a:ext>
            </a:extLst>
          </p:cNvPr>
          <p:cNvGrpSpPr/>
          <p:nvPr/>
        </p:nvGrpSpPr>
        <p:grpSpPr>
          <a:xfrm>
            <a:off x="6076908" y="3639738"/>
            <a:ext cx="5997273" cy="4177585"/>
            <a:chOff x="12260190" y="3720380"/>
            <a:chExt cx="5997273" cy="4177585"/>
          </a:xfrm>
        </p:grpSpPr>
        <p:pic>
          <p:nvPicPr>
            <p:cNvPr id="8" name="Object 45">
              <a:extLst>
                <a:ext uri="{FF2B5EF4-FFF2-40B4-BE49-F238E27FC236}">
                  <a16:creationId xmlns:a16="http://schemas.microsoft.com/office/drawing/2014/main" id="{68134A58-5CFB-1D73-1543-781E8E62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60190" y="3720380"/>
              <a:ext cx="5997273" cy="4177585"/>
            </a:xfrm>
            <a:prstGeom prst="rect">
              <a:avLst/>
            </a:prstGeom>
          </p:spPr>
        </p:pic>
      </p:grpSp>
      <p:grpSp>
        <p:nvGrpSpPr>
          <p:cNvPr id="13" name="그룹 1011">
            <a:extLst>
              <a:ext uri="{FF2B5EF4-FFF2-40B4-BE49-F238E27FC236}">
                <a16:creationId xmlns:a16="http://schemas.microsoft.com/office/drawing/2014/main" id="{AE34F30A-DECA-5E61-13A2-7AEDD43C56B3}"/>
              </a:ext>
            </a:extLst>
          </p:cNvPr>
          <p:cNvGrpSpPr/>
          <p:nvPr/>
        </p:nvGrpSpPr>
        <p:grpSpPr>
          <a:xfrm>
            <a:off x="6138759" y="8282445"/>
            <a:ext cx="5728585" cy="734555"/>
            <a:chOff x="12341091" y="8324987"/>
            <a:chExt cx="5728585" cy="734555"/>
          </a:xfrm>
        </p:grpSpPr>
        <p:pic>
          <p:nvPicPr>
            <p:cNvPr id="15" name="Object 52">
              <a:extLst>
                <a:ext uri="{FF2B5EF4-FFF2-40B4-BE49-F238E27FC236}">
                  <a16:creationId xmlns:a16="http://schemas.microsoft.com/office/drawing/2014/main" id="{9131F80C-3901-63EF-82A4-EB62A5DE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41091" y="8324987"/>
              <a:ext cx="5728585" cy="734555"/>
            </a:xfrm>
            <a:prstGeom prst="rect">
              <a:avLst/>
            </a:prstGeom>
          </p:spPr>
        </p:pic>
      </p:grpSp>
      <p:pic>
        <p:nvPicPr>
          <p:cNvPr id="16" name="Object 54">
            <a:extLst>
              <a:ext uri="{FF2B5EF4-FFF2-40B4-BE49-F238E27FC236}">
                <a16:creationId xmlns:a16="http://schemas.microsoft.com/office/drawing/2014/main" id="{4E74064F-E88E-D7FA-A069-CBDE2FF82A39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064907" y="8402697"/>
            <a:ext cx="5658014" cy="534672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E8754848-59E5-2A6E-A421-255F812940EB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562544" y="9726572"/>
            <a:ext cx="770787" cy="551415"/>
          </a:xfrm>
          <a:prstGeom prst="rect">
            <a:avLst/>
          </a:prstGeom>
        </p:spPr>
      </p:pic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BF6E809C-6651-09A8-BBDC-E3F16956701A}"/>
              </a:ext>
            </a:extLst>
          </p:cNvPr>
          <p:cNvGrpSpPr/>
          <p:nvPr/>
        </p:nvGrpSpPr>
        <p:grpSpPr>
          <a:xfrm>
            <a:off x="1095244" y="1847619"/>
            <a:ext cx="16095232" cy="783346"/>
            <a:chOff x="1095244" y="1847619"/>
            <a:chExt cx="16095232" cy="783346"/>
          </a:xfrm>
        </p:grpSpPr>
        <p:pic>
          <p:nvPicPr>
            <p:cNvPr id="29" name="Object 5">
              <a:extLst>
                <a:ext uri="{FF2B5EF4-FFF2-40B4-BE49-F238E27FC236}">
                  <a16:creationId xmlns:a16="http://schemas.microsoft.com/office/drawing/2014/main" id="{CA0F9FCE-629C-A171-02AF-E8926F27D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5244" y="1847619"/>
              <a:ext cx="16095232" cy="783346"/>
            </a:xfrm>
            <a:prstGeom prst="rect">
              <a:avLst/>
            </a:prstGeom>
          </p:spPr>
        </p:pic>
      </p:grpSp>
      <p:pic>
        <p:nvPicPr>
          <p:cNvPr id="35" name="Object 58">
            <a:extLst>
              <a:ext uri="{FF2B5EF4-FFF2-40B4-BE49-F238E27FC236}">
                <a16:creationId xmlns:a16="http://schemas.microsoft.com/office/drawing/2014/main" id="{774D3A4E-35E6-ED8B-CC60-09152547D69C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57141" y="1916735"/>
            <a:ext cx="17000165" cy="676156"/>
          </a:xfrm>
          <a:prstGeom prst="rect">
            <a:avLst/>
          </a:prstGeom>
        </p:spPr>
      </p:pic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14634D4A-A125-4447-77E4-254D15731446}"/>
              </a:ext>
            </a:extLst>
          </p:cNvPr>
          <p:cNvGrpSpPr/>
          <p:nvPr/>
        </p:nvGrpSpPr>
        <p:grpSpPr>
          <a:xfrm>
            <a:off x="8702108" y="2053218"/>
            <a:ext cx="843008" cy="372148"/>
            <a:chOff x="8702108" y="2053218"/>
            <a:chExt cx="843008" cy="372148"/>
          </a:xfrm>
        </p:grpSpPr>
        <p:pic>
          <p:nvPicPr>
            <p:cNvPr id="41" name="Object 60">
              <a:extLst>
                <a:ext uri="{FF2B5EF4-FFF2-40B4-BE49-F238E27FC236}">
                  <a16:creationId xmlns:a16="http://schemas.microsoft.com/office/drawing/2014/main" id="{8B4CDBB5-AB16-86FF-433D-D917BD11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02108" y="2053218"/>
              <a:ext cx="843008" cy="372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77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275" y="123355"/>
            <a:ext cx="1146580" cy="11591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6147" y="262609"/>
            <a:ext cx="8638937" cy="7772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01002" y="2763587"/>
            <a:ext cx="7008165" cy="6446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8652" y="1790351"/>
            <a:ext cx="15108409" cy="735078"/>
            <a:chOff x="1588652" y="1790351"/>
            <a:chExt cx="15108409" cy="7350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88652" y="1790351"/>
              <a:ext cx="15108409" cy="735078"/>
              <a:chOff x="1588652" y="1790351"/>
              <a:chExt cx="15108409" cy="7350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88652" y="1790351"/>
                <a:ext cx="15108409" cy="73507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5258" y="1897144"/>
              <a:ext cx="13264785" cy="55792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220" y="881373"/>
            <a:ext cx="6483529" cy="531081"/>
          </a:xfrm>
          <a:prstGeom prst="rect">
            <a:avLst/>
          </a:prstGeom>
        </p:spPr>
      </p:pic>
      <p:grpSp>
        <p:nvGrpSpPr>
          <p:cNvPr id="2" name="그룹 1004">
            <a:extLst>
              <a:ext uri="{FF2B5EF4-FFF2-40B4-BE49-F238E27FC236}">
                <a16:creationId xmlns:a16="http://schemas.microsoft.com/office/drawing/2014/main" id="{EB3C7A96-E7BA-A564-20BD-EC825AFED286}"/>
              </a:ext>
            </a:extLst>
          </p:cNvPr>
          <p:cNvGrpSpPr/>
          <p:nvPr/>
        </p:nvGrpSpPr>
        <p:grpSpPr>
          <a:xfrm>
            <a:off x="9839247" y="4432204"/>
            <a:ext cx="7101709" cy="5100479"/>
            <a:chOff x="9839247" y="4432204"/>
            <a:chExt cx="7101709" cy="5100479"/>
          </a:xfrm>
        </p:grpSpPr>
        <p:pic>
          <p:nvPicPr>
            <p:cNvPr id="4" name="Object 16">
              <a:extLst>
                <a:ext uri="{FF2B5EF4-FFF2-40B4-BE49-F238E27FC236}">
                  <a16:creationId xmlns:a16="http://schemas.microsoft.com/office/drawing/2014/main" id="{BEC17557-C11E-E429-3EF6-D5FF86363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39247" y="4432204"/>
              <a:ext cx="7101709" cy="5100479"/>
            </a:xfrm>
            <a:prstGeom prst="rect">
              <a:avLst/>
            </a:prstGeom>
          </p:spPr>
        </p:pic>
      </p:grpSp>
      <p:grpSp>
        <p:nvGrpSpPr>
          <p:cNvPr id="10" name="그룹 1005">
            <a:extLst>
              <a:ext uri="{FF2B5EF4-FFF2-40B4-BE49-F238E27FC236}">
                <a16:creationId xmlns:a16="http://schemas.microsoft.com/office/drawing/2014/main" id="{A4341CB6-E3EB-F02C-00D7-80C2900D7044}"/>
              </a:ext>
            </a:extLst>
          </p:cNvPr>
          <p:cNvGrpSpPr/>
          <p:nvPr/>
        </p:nvGrpSpPr>
        <p:grpSpPr>
          <a:xfrm>
            <a:off x="893206" y="4213145"/>
            <a:ext cx="8211371" cy="5443903"/>
            <a:chOff x="893206" y="4213145"/>
            <a:chExt cx="8211371" cy="5443903"/>
          </a:xfrm>
        </p:grpSpPr>
        <p:pic>
          <p:nvPicPr>
            <p:cNvPr id="12" name="Object 20">
              <a:extLst>
                <a:ext uri="{FF2B5EF4-FFF2-40B4-BE49-F238E27FC236}">
                  <a16:creationId xmlns:a16="http://schemas.microsoft.com/office/drawing/2014/main" id="{ACE4B932-8475-F838-0703-F3ED1FEF4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3206" y="4213145"/>
              <a:ext cx="8211371" cy="5443903"/>
            </a:xfrm>
            <a:prstGeom prst="rect">
              <a:avLst/>
            </a:prstGeom>
          </p:spPr>
        </p:pic>
      </p:grpSp>
      <p:grpSp>
        <p:nvGrpSpPr>
          <p:cNvPr id="13" name="그룹 1009">
            <a:extLst>
              <a:ext uri="{FF2B5EF4-FFF2-40B4-BE49-F238E27FC236}">
                <a16:creationId xmlns:a16="http://schemas.microsoft.com/office/drawing/2014/main" id="{15414523-080C-17DA-E359-FF7342A875D5}"/>
              </a:ext>
            </a:extLst>
          </p:cNvPr>
          <p:cNvGrpSpPr/>
          <p:nvPr/>
        </p:nvGrpSpPr>
        <p:grpSpPr>
          <a:xfrm>
            <a:off x="2298599" y="4035936"/>
            <a:ext cx="2100875" cy="640133"/>
            <a:chOff x="2298599" y="4035936"/>
            <a:chExt cx="2100875" cy="640133"/>
          </a:xfrm>
        </p:grpSpPr>
        <p:pic>
          <p:nvPicPr>
            <p:cNvPr id="14" name="Object 33">
              <a:extLst>
                <a:ext uri="{FF2B5EF4-FFF2-40B4-BE49-F238E27FC236}">
                  <a16:creationId xmlns:a16="http://schemas.microsoft.com/office/drawing/2014/main" id="{4B017AE1-9A9D-169D-887C-CDD52FA25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64672" y="4005108"/>
              <a:ext cx="766702" cy="676417"/>
            </a:xfrm>
            <a:prstGeom prst="rect">
              <a:avLst/>
            </a:prstGeom>
          </p:spPr>
        </p:pic>
        <p:grpSp>
          <p:nvGrpSpPr>
            <p:cNvPr id="16" name="그룹 1010">
              <a:extLst>
                <a:ext uri="{FF2B5EF4-FFF2-40B4-BE49-F238E27FC236}">
                  <a16:creationId xmlns:a16="http://schemas.microsoft.com/office/drawing/2014/main" id="{4B09E7D3-E7C0-181E-AAED-3016A9AD785F}"/>
                </a:ext>
              </a:extLst>
            </p:cNvPr>
            <p:cNvGrpSpPr/>
            <p:nvPr/>
          </p:nvGrpSpPr>
          <p:grpSpPr>
            <a:xfrm>
              <a:off x="2299175" y="4051023"/>
              <a:ext cx="633253" cy="257253"/>
              <a:chOff x="2299175" y="4051023"/>
              <a:chExt cx="633253" cy="257253"/>
            </a:xfrm>
          </p:grpSpPr>
          <p:pic>
            <p:nvPicPr>
              <p:cNvPr id="21" name="Object 35">
                <a:extLst>
                  <a:ext uri="{FF2B5EF4-FFF2-40B4-BE49-F238E27FC236}">
                    <a16:creationId xmlns:a16="http://schemas.microsoft.com/office/drawing/2014/main" id="{CBD6DA25-B11A-81F0-57A4-EE557768C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299175" y="4051023"/>
                <a:ext cx="633253" cy="257253"/>
              </a:xfrm>
              <a:prstGeom prst="rect">
                <a:avLst/>
              </a:prstGeom>
            </p:spPr>
          </p:pic>
        </p:grpSp>
        <p:grpSp>
          <p:nvGrpSpPr>
            <p:cNvPr id="18" name="그룹 1011">
              <a:extLst>
                <a:ext uri="{FF2B5EF4-FFF2-40B4-BE49-F238E27FC236}">
                  <a16:creationId xmlns:a16="http://schemas.microsoft.com/office/drawing/2014/main" id="{6D29C6F3-AE97-FC1B-8228-EA65F145C6FC}"/>
                </a:ext>
              </a:extLst>
            </p:cNvPr>
            <p:cNvGrpSpPr/>
            <p:nvPr/>
          </p:nvGrpSpPr>
          <p:grpSpPr>
            <a:xfrm>
              <a:off x="2298599" y="4385187"/>
              <a:ext cx="633253" cy="257253"/>
              <a:chOff x="2298599" y="4385187"/>
              <a:chExt cx="633253" cy="257253"/>
            </a:xfrm>
          </p:grpSpPr>
          <p:pic>
            <p:nvPicPr>
              <p:cNvPr id="19" name="Object 38">
                <a:extLst>
                  <a:ext uri="{FF2B5EF4-FFF2-40B4-BE49-F238E27FC236}">
                    <a16:creationId xmlns:a16="http://schemas.microsoft.com/office/drawing/2014/main" id="{9B59D1A8-76D2-0D71-37BC-5F05E2042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98599" y="4385187"/>
                <a:ext cx="633253" cy="257253"/>
              </a:xfrm>
              <a:prstGeom prst="rect">
                <a:avLst/>
              </a:prstGeom>
            </p:spPr>
          </p:pic>
        </p:grpSp>
      </p:grpSp>
      <p:pic>
        <p:nvPicPr>
          <p:cNvPr id="23" name="Object 45">
            <a:extLst>
              <a:ext uri="{FF2B5EF4-FFF2-40B4-BE49-F238E27FC236}">
                <a16:creationId xmlns:a16="http://schemas.microsoft.com/office/drawing/2014/main" id="{2A3BCA07-8DF5-CC6A-F05F-407C0FBEBA81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57334" y="8945906"/>
            <a:ext cx="1582529" cy="5590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2C0160-0E3B-3027-DC54-80493805FDD6}"/>
              </a:ext>
            </a:extLst>
          </p:cNvPr>
          <p:cNvSpPr txBox="1"/>
          <p:nvPr/>
        </p:nvSpPr>
        <p:spPr>
          <a:xfrm>
            <a:off x="9677400" y="6108082"/>
            <a:ext cx="64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매</a:t>
            </a:r>
            <a:endParaRPr lang="en-US" altLang="ko-KR" sz="2400" dirty="0"/>
          </a:p>
          <a:p>
            <a:r>
              <a:rPr lang="ko-KR" altLang="en-US" sz="2400" dirty="0"/>
              <a:t>출</a:t>
            </a:r>
            <a:endParaRPr lang="en-US" altLang="ko-KR" sz="2400" dirty="0"/>
          </a:p>
          <a:p>
            <a:r>
              <a:rPr lang="ko-KR" altLang="en-US" sz="2400" dirty="0"/>
              <a:t>액</a:t>
            </a:r>
          </a:p>
        </p:txBody>
      </p:sp>
      <p:pic>
        <p:nvPicPr>
          <p:cNvPr id="29" name="Object 7">
            <a:extLst>
              <a:ext uri="{FF2B5EF4-FFF2-40B4-BE49-F238E27FC236}">
                <a16:creationId xmlns:a16="http://schemas.microsoft.com/office/drawing/2014/main" id="{06F2856F-D672-7D9C-6B44-CE2E166F0051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99559" y="3421873"/>
            <a:ext cx="7001404" cy="90675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48CBF8-B355-ADC4-35D9-ABA21D172CCA}"/>
              </a:ext>
            </a:extLst>
          </p:cNvPr>
          <p:cNvSpPr/>
          <p:nvPr/>
        </p:nvSpPr>
        <p:spPr>
          <a:xfrm>
            <a:off x="990600" y="6108082"/>
            <a:ext cx="471255" cy="12003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62902-A475-7105-C826-D9D28CCB60A6}"/>
              </a:ext>
            </a:extLst>
          </p:cNvPr>
          <p:cNvSpPr txBox="1"/>
          <p:nvPr/>
        </p:nvSpPr>
        <p:spPr>
          <a:xfrm>
            <a:off x="990600" y="6108082"/>
            <a:ext cx="64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매</a:t>
            </a:r>
            <a:endParaRPr lang="en-US" altLang="ko-KR" sz="2400" dirty="0"/>
          </a:p>
          <a:p>
            <a:r>
              <a:rPr lang="ko-KR" altLang="en-US" sz="2400" dirty="0"/>
              <a:t>출</a:t>
            </a:r>
            <a:endParaRPr lang="en-US" altLang="ko-KR" sz="2400" dirty="0"/>
          </a:p>
          <a:p>
            <a:r>
              <a:rPr lang="ko-KR" altLang="en-US" sz="2400" dirty="0"/>
              <a:t>액</a:t>
            </a:r>
          </a:p>
        </p:txBody>
      </p:sp>
      <p:pic>
        <p:nvPicPr>
          <p:cNvPr id="32" name="Object 4">
            <a:extLst>
              <a:ext uri="{FF2B5EF4-FFF2-40B4-BE49-F238E27FC236}">
                <a16:creationId xmlns:a16="http://schemas.microsoft.com/office/drawing/2014/main" id="{C98F63D4-FE4B-9E2F-30F0-E06029AF6FFA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62544" y="9758572"/>
            <a:ext cx="846920" cy="5390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147" y="314055"/>
            <a:ext cx="8358118" cy="7706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5275" y="123355"/>
            <a:ext cx="1146580" cy="11591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0677" y="1720863"/>
            <a:ext cx="8994586" cy="1160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74552" y="8233973"/>
            <a:ext cx="9973354" cy="735078"/>
            <a:chOff x="4174552" y="8233973"/>
            <a:chExt cx="9973354" cy="7350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4552" y="8233973"/>
              <a:ext cx="9973354" cy="7350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5230" y="8331059"/>
            <a:ext cx="10035872" cy="553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202166" y="1955243"/>
            <a:ext cx="12647619" cy="7767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148" y="3295106"/>
            <a:ext cx="5968920" cy="5535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44058" y="3295106"/>
            <a:ext cx="7105186" cy="5535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1306" y="1717661"/>
            <a:ext cx="7856177" cy="9095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4220" y="881373"/>
            <a:ext cx="6902919" cy="531081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BF207716-D923-F9F8-FE7B-20E0F806C0E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69149" y="2006264"/>
            <a:ext cx="19690115" cy="7563886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97F8B3F7-83D5-C5A2-8BBC-F575F063776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62544" y="9773239"/>
            <a:ext cx="838939" cy="4128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081" y="9569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6147" y="314055"/>
            <a:ext cx="3488813" cy="7687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275" y="123355"/>
            <a:ext cx="1149123" cy="11632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434" y="1529000"/>
            <a:ext cx="17290485" cy="735078"/>
            <a:chOff x="500434" y="1529000"/>
            <a:chExt cx="17290485" cy="7350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434" y="1529000"/>
              <a:ext cx="17290485" cy="7350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2816" y="1626268"/>
            <a:ext cx="11456405" cy="5583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856" y="2628544"/>
            <a:ext cx="7403681" cy="10529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30677" y="2876678"/>
            <a:ext cx="7103509" cy="5570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70983" y="3982819"/>
            <a:ext cx="4027250" cy="2570728"/>
            <a:chOff x="11470983" y="3982819"/>
            <a:chExt cx="4027250" cy="25707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0983" y="3982819"/>
              <a:ext cx="4027250" cy="2570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0510" y="4206187"/>
            <a:ext cx="1343851" cy="1343851"/>
            <a:chOff x="410510" y="4206187"/>
            <a:chExt cx="1343851" cy="13438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510" y="4206187"/>
              <a:ext cx="1343851" cy="13438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2436" y="4406836"/>
            <a:ext cx="1668680" cy="1668680"/>
            <a:chOff x="1082436" y="4406836"/>
            <a:chExt cx="1668680" cy="16686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436" y="4406836"/>
              <a:ext cx="1668680" cy="1668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87928" y="5937535"/>
            <a:ext cx="1039762" cy="1039762"/>
            <a:chOff x="2387928" y="5937535"/>
            <a:chExt cx="1039762" cy="10397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7928" y="5937535"/>
              <a:ext cx="1039762" cy="1039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1350" y="5732640"/>
            <a:ext cx="359899" cy="1025103"/>
            <a:chOff x="1691350" y="5732640"/>
            <a:chExt cx="359899" cy="10251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600000">
              <a:off x="1691350" y="5732640"/>
              <a:ext cx="359899" cy="10251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75282" y="5732640"/>
            <a:ext cx="359899" cy="1025103"/>
            <a:chOff x="3775282" y="5732640"/>
            <a:chExt cx="359899" cy="10251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500000">
              <a:off x="3775282" y="5732640"/>
              <a:ext cx="359899" cy="10251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27690" y="4344390"/>
            <a:ext cx="1615698" cy="1517242"/>
            <a:chOff x="3427690" y="4344390"/>
            <a:chExt cx="1615698" cy="15172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7690" y="4344390"/>
              <a:ext cx="1615698" cy="151724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28127" y="3895156"/>
            <a:ext cx="1370654" cy="7758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53506" y="4584328"/>
            <a:ext cx="2511576" cy="2150537"/>
            <a:chOff x="6253506" y="4584328"/>
            <a:chExt cx="2511576" cy="21505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53506" y="4584328"/>
              <a:ext cx="2511576" cy="215053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86537" y="6389679"/>
            <a:ext cx="1370654" cy="7758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78772" y="3784700"/>
            <a:ext cx="1405273" cy="7788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39818" y="5568011"/>
            <a:ext cx="2504807" cy="35859"/>
            <a:chOff x="4639818" y="5568011"/>
            <a:chExt cx="2504807" cy="358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639818" y="5568011"/>
              <a:ext cx="2504807" cy="3585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2152" y="7538249"/>
            <a:ext cx="8060919" cy="141955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30234" y="7534436"/>
            <a:ext cx="7837081" cy="1050233"/>
          </a:xfrm>
          <a:prstGeom prst="rect">
            <a:avLst/>
          </a:prstGeom>
        </p:spPr>
      </p:pic>
      <p:pic>
        <p:nvPicPr>
          <p:cNvPr id="4" name="Object 7">
            <a:extLst>
              <a:ext uri="{FF2B5EF4-FFF2-40B4-BE49-F238E27FC236}">
                <a16:creationId xmlns:a16="http://schemas.microsoft.com/office/drawing/2014/main" id="{D1F5AC77-6772-412D-1459-ADFAB829D9CD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62544" y="9773239"/>
            <a:ext cx="846920" cy="5390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843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147" y="314055"/>
            <a:ext cx="3488984" cy="770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3843" y="1519476"/>
            <a:ext cx="17258029" cy="735078"/>
            <a:chOff x="513843" y="1519476"/>
            <a:chExt cx="17258029" cy="735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43" y="1519476"/>
              <a:ext cx="17258029" cy="735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943" y="1626268"/>
            <a:ext cx="11490262" cy="5583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857" y="2819020"/>
            <a:ext cx="6723706" cy="5598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1477" y="2838068"/>
            <a:ext cx="6555456" cy="5598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9115" y="3994355"/>
            <a:ext cx="2677957" cy="2677957"/>
            <a:chOff x="1849115" y="3994355"/>
            <a:chExt cx="2677957" cy="26779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9115" y="3994355"/>
              <a:ext cx="2677957" cy="2677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59069" y="3870795"/>
            <a:ext cx="2115859" cy="3306029"/>
            <a:chOff x="11259069" y="3870795"/>
            <a:chExt cx="2115859" cy="33060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59069" y="3870795"/>
              <a:ext cx="2115859" cy="33060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5275" y="123355"/>
            <a:ext cx="1149123" cy="11595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1598" y="4683128"/>
            <a:ext cx="2655528" cy="1721114"/>
            <a:chOff x="13501598" y="4683128"/>
            <a:chExt cx="2655528" cy="1721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01598" y="4683128"/>
              <a:ext cx="2655528" cy="1721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42857" y="4225469"/>
            <a:ext cx="2215729" cy="2215729"/>
            <a:chOff x="5542857" y="4225469"/>
            <a:chExt cx="2215729" cy="22157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2857" y="4225469"/>
              <a:ext cx="2215729" cy="22157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76745" y="4998271"/>
            <a:ext cx="691043" cy="670125"/>
            <a:chOff x="4776745" y="4998271"/>
            <a:chExt cx="691043" cy="6701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6745" y="4998271"/>
              <a:ext cx="691043" cy="6701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5090" y="7448430"/>
            <a:ext cx="7089653" cy="15483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8853" y="7543668"/>
            <a:ext cx="6255389" cy="105346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7E96FC54-89EC-BA5D-615F-9EE561552B19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52382" y="9758572"/>
            <a:ext cx="457187" cy="5288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147" y="314055"/>
            <a:ext cx="3488984" cy="770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0510" y="1641957"/>
            <a:ext cx="17494166" cy="735078"/>
            <a:chOff x="410510" y="1641957"/>
            <a:chExt cx="17494166" cy="735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510" y="1641957"/>
              <a:ext cx="17494166" cy="735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893" y="1739230"/>
            <a:ext cx="11849938" cy="5583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8857" y="2628544"/>
            <a:ext cx="10072176" cy="5523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1459" y="7298058"/>
            <a:ext cx="8921262" cy="10477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74443" y="3413858"/>
            <a:ext cx="6171429" cy="3457999"/>
            <a:chOff x="10074443" y="3413858"/>
            <a:chExt cx="6171429" cy="34579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4443" y="3413858"/>
              <a:ext cx="6171429" cy="34579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5275" y="123355"/>
            <a:ext cx="1149123" cy="11595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93839" y="3401357"/>
            <a:ext cx="6171429" cy="3483000"/>
            <a:chOff x="1993839" y="3401357"/>
            <a:chExt cx="6171429" cy="3483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93839" y="3401357"/>
              <a:ext cx="6171429" cy="3483000"/>
            </a:xfrm>
            <a:prstGeom prst="rect">
              <a:avLst/>
            </a:prstGeom>
          </p:spPr>
        </p:pic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7FF863C6-90BD-C678-FDED-35149038B59C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52382" y="9758572"/>
            <a:ext cx="441577" cy="4414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824" y="2744280"/>
            <a:ext cx="7200232" cy="4797155"/>
            <a:chOff x="1105824" y="2744280"/>
            <a:chExt cx="7200232" cy="47971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824" y="2744280"/>
              <a:ext cx="7200232" cy="47971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197" y="328564"/>
            <a:ext cx="2126747" cy="770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48193" y="4952381"/>
            <a:ext cx="5263920" cy="1400369"/>
            <a:chOff x="9948193" y="4952381"/>
            <a:chExt cx="5263920" cy="14003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71197" y="4952381"/>
              <a:ext cx="3340915" cy="594225"/>
              <a:chOff x="11871197" y="4952381"/>
              <a:chExt cx="3340915" cy="59422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71197" y="4952381"/>
                <a:ext cx="3340915" cy="59422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71197" y="5758525"/>
              <a:ext cx="3340915" cy="594225"/>
              <a:chOff x="11871197" y="5758525"/>
              <a:chExt cx="3340915" cy="59422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71197" y="5758525"/>
                <a:ext cx="3340915" cy="59422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0599" y="4951087"/>
              <a:ext cx="1797548" cy="5618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0575" y="5769896"/>
              <a:ext cx="1811252" cy="552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9146" y="3064810"/>
            <a:ext cx="6735117" cy="1576930"/>
            <a:chOff x="9929146" y="3064810"/>
            <a:chExt cx="6735117" cy="15769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8216" y="2998642"/>
              <a:ext cx="909471" cy="75950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2721" y="3429109"/>
              <a:ext cx="6938299" cy="13673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77901" y="4952381"/>
            <a:ext cx="1400369" cy="1400369"/>
            <a:chOff x="15577901" y="4952381"/>
            <a:chExt cx="1400369" cy="14003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577901" y="4952381"/>
              <a:ext cx="1400369" cy="1400369"/>
              <a:chOff x="15577901" y="4952381"/>
              <a:chExt cx="1400369" cy="140036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77901" y="4952381"/>
                <a:ext cx="1400369" cy="140036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32188" y="5417277"/>
              <a:ext cx="1260986" cy="49507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38487A-C5A0-F4A9-60A3-96BEDA821B32}"/>
              </a:ext>
            </a:extLst>
          </p:cNvPr>
          <p:cNvSpPr txBox="1"/>
          <p:nvPr/>
        </p:nvSpPr>
        <p:spPr>
          <a:xfrm>
            <a:off x="11963400" y="50673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Posco1234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BA39E-A566-87C3-B177-E2838CCCB8B0}"/>
              </a:ext>
            </a:extLst>
          </p:cNvPr>
          <p:cNvSpPr txBox="1"/>
          <p:nvPr/>
        </p:nvSpPr>
        <p:spPr>
          <a:xfrm>
            <a:off x="11963400" y="585634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***********</a:t>
            </a:r>
            <a:endParaRPr lang="ko-KR" altLang="en-US" dirty="0"/>
          </a:p>
        </p:txBody>
      </p:sp>
      <p:grpSp>
        <p:nvGrpSpPr>
          <p:cNvPr id="6" name="그룹 1006">
            <a:extLst>
              <a:ext uri="{FF2B5EF4-FFF2-40B4-BE49-F238E27FC236}">
                <a16:creationId xmlns:a16="http://schemas.microsoft.com/office/drawing/2014/main" id="{E16167DE-69C4-DDDC-8C6A-943B8D60920E}"/>
              </a:ext>
            </a:extLst>
          </p:cNvPr>
          <p:cNvGrpSpPr/>
          <p:nvPr/>
        </p:nvGrpSpPr>
        <p:grpSpPr>
          <a:xfrm>
            <a:off x="8306056" y="8407518"/>
            <a:ext cx="1945671" cy="471947"/>
            <a:chOff x="8306056" y="8407518"/>
            <a:chExt cx="1945671" cy="471947"/>
          </a:xfrm>
        </p:grpSpPr>
        <p:grpSp>
          <p:nvGrpSpPr>
            <p:cNvPr id="7" name="그룹 1007">
              <a:extLst>
                <a:ext uri="{FF2B5EF4-FFF2-40B4-BE49-F238E27FC236}">
                  <a16:creationId xmlns:a16="http://schemas.microsoft.com/office/drawing/2014/main" id="{BF0403C7-DC4C-24D9-4B58-1BDF2E998C49}"/>
                </a:ext>
              </a:extLst>
            </p:cNvPr>
            <p:cNvGrpSpPr/>
            <p:nvPr/>
          </p:nvGrpSpPr>
          <p:grpSpPr>
            <a:xfrm>
              <a:off x="8306056" y="8407518"/>
              <a:ext cx="498714" cy="471947"/>
              <a:chOff x="8306056" y="8407518"/>
              <a:chExt cx="498714" cy="471947"/>
            </a:xfrm>
          </p:grpSpPr>
          <p:grpSp>
            <p:nvGrpSpPr>
              <p:cNvPr id="10" name="그룹 1008">
                <a:extLst>
                  <a:ext uri="{FF2B5EF4-FFF2-40B4-BE49-F238E27FC236}">
                    <a16:creationId xmlns:a16="http://schemas.microsoft.com/office/drawing/2014/main" id="{D4E16BBC-1890-8FD7-F568-0D0FA2AD90D5}"/>
                  </a:ext>
                </a:extLst>
              </p:cNvPr>
              <p:cNvGrpSpPr/>
              <p:nvPr/>
            </p:nvGrpSpPr>
            <p:grpSpPr>
              <a:xfrm>
                <a:off x="8306056" y="8407518"/>
                <a:ext cx="498714" cy="471947"/>
                <a:chOff x="8306056" y="8407518"/>
                <a:chExt cx="498714" cy="471947"/>
              </a:xfrm>
            </p:grpSpPr>
            <p:pic>
              <p:nvPicPr>
                <p:cNvPr id="16" name="Object 21">
                  <a:extLst>
                    <a:ext uri="{FF2B5EF4-FFF2-40B4-BE49-F238E27FC236}">
                      <a16:creationId xmlns:a16="http://schemas.microsoft.com/office/drawing/2014/main" id="{A332BC31-7BE7-A32C-B976-A593626E7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306056" y="8407518"/>
                  <a:ext cx="498714" cy="471947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009">
                <a:extLst>
                  <a:ext uri="{FF2B5EF4-FFF2-40B4-BE49-F238E27FC236}">
                    <a16:creationId xmlns:a16="http://schemas.microsoft.com/office/drawing/2014/main" id="{52D6B0CB-04CA-584D-3B09-EB918297C0BF}"/>
                  </a:ext>
                </a:extLst>
              </p:cNvPr>
              <p:cNvGrpSpPr/>
              <p:nvPr/>
            </p:nvGrpSpPr>
            <p:grpSpPr>
              <a:xfrm>
                <a:off x="8343475" y="8468683"/>
                <a:ext cx="419343" cy="396835"/>
                <a:chOff x="8343475" y="8468683"/>
                <a:chExt cx="419343" cy="396835"/>
              </a:xfrm>
            </p:grpSpPr>
            <p:pic>
              <p:nvPicPr>
                <p:cNvPr id="15" name="Object 24">
                  <a:extLst>
                    <a:ext uri="{FF2B5EF4-FFF2-40B4-BE49-F238E27FC236}">
                      <a16:creationId xmlns:a16="http://schemas.microsoft.com/office/drawing/2014/main" id="{6C5BC087-77E8-1B97-C398-79B69D494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10800000">
                  <a:off x="8343475" y="8468683"/>
                  <a:ext cx="419343" cy="3968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Object 27">
              <a:extLst>
                <a:ext uri="{FF2B5EF4-FFF2-40B4-BE49-F238E27FC236}">
                  <a16:creationId xmlns:a16="http://schemas.microsoft.com/office/drawing/2014/main" id="{ABAFA87E-C179-65BD-CB5F-1E7BEBB1A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68936" y="8389697"/>
              <a:ext cx="1299784" cy="49107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" tmFilter="0, 0; .2, .5; .8, .5; 1, 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" autoRev="1" fill="hold"/>
                                        <p:tgtEl>
                                          <p:spTgt spid="10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3810" y="5535571"/>
            <a:ext cx="14438095" cy="2338381"/>
            <a:chOff x="-4123810" y="5535571"/>
            <a:chExt cx="14438095" cy="2338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4123810" y="5535571"/>
              <a:ext cx="14438095" cy="2338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04762" y="895799"/>
            <a:ext cx="20152381" cy="566386"/>
            <a:chOff x="-704762" y="895799"/>
            <a:chExt cx="20152381" cy="5663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04762" y="895799"/>
              <a:ext cx="20152381" cy="566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49113" y="243926"/>
            <a:ext cx="424909" cy="424909"/>
            <a:chOff x="17049113" y="243926"/>
            <a:chExt cx="424909" cy="4249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113" y="243926"/>
              <a:ext cx="424909" cy="4249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26403" y="313767"/>
            <a:ext cx="293163" cy="293163"/>
            <a:chOff x="17626403" y="313767"/>
            <a:chExt cx="293163" cy="2931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26403" y="313767"/>
              <a:ext cx="293163" cy="293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7619" y="1462185"/>
            <a:ext cx="3152381" cy="671148"/>
            <a:chOff x="-47619" y="1462185"/>
            <a:chExt cx="3152381" cy="6711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7619" y="1462185"/>
              <a:ext cx="3152381" cy="6711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106" y="1566944"/>
            <a:ext cx="1152282" cy="4399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106" y="2257144"/>
            <a:ext cx="1131272" cy="4409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106" y="2921001"/>
            <a:ext cx="1369682" cy="43872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106" y="3601682"/>
            <a:ext cx="1131206" cy="44373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582" y="4267410"/>
            <a:ext cx="1137815" cy="43940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57409" y="1717761"/>
            <a:ext cx="1729984" cy="71276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18360" y="2685718"/>
            <a:ext cx="5853068" cy="1944165"/>
            <a:chOff x="3518360" y="2685718"/>
            <a:chExt cx="5853068" cy="19441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0366" y="1800424"/>
              <a:ext cx="11706137" cy="388833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8360" y="2685718"/>
              <a:ext cx="5853068" cy="19441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49113" y="1757419"/>
            <a:ext cx="730968" cy="575244"/>
            <a:chOff x="17049113" y="1757419"/>
            <a:chExt cx="730968" cy="57524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049113" y="1778711"/>
              <a:ext cx="730968" cy="527781"/>
              <a:chOff x="17049113" y="1778711"/>
              <a:chExt cx="730968" cy="52778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049113" y="1778711"/>
                <a:ext cx="730968" cy="52778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52998" y="1696468"/>
              <a:ext cx="556432" cy="62751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88840" y="2879097"/>
            <a:ext cx="1637346" cy="74677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15506" y="3516287"/>
            <a:ext cx="1425292" cy="40236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303769" y="2949571"/>
            <a:ext cx="309522" cy="309522"/>
            <a:chOff x="8303769" y="2949571"/>
            <a:chExt cx="309522" cy="30952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03769" y="2949571"/>
              <a:ext cx="309522" cy="3095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34439" y="2940048"/>
            <a:ext cx="360799" cy="360799"/>
            <a:chOff x="8734439" y="2940048"/>
            <a:chExt cx="360799" cy="3607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34439" y="2940048"/>
              <a:ext cx="360799" cy="3607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47619" y="1028571"/>
            <a:ext cx="271958" cy="271958"/>
            <a:chOff x="247619" y="1028571"/>
            <a:chExt cx="271958" cy="2719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7619" y="1028571"/>
              <a:ext cx="271958" cy="271958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B43817E9-30DA-FFFA-7C20-E7FA73AC97CA}"/>
              </a:ext>
            </a:extLst>
          </p:cNvPr>
          <p:cNvGrpSpPr/>
          <p:nvPr/>
        </p:nvGrpSpPr>
        <p:grpSpPr>
          <a:xfrm>
            <a:off x="243057" y="210810"/>
            <a:ext cx="573964" cy="544187"/>
            <a:chOff x="243057" y="210810"/>
            <a:chExt cx="573964" cy="544187"/>
          </a:xfrm>
        </p:grpSpPr>
        <p:grpSp>
          <p:nvGrpSpPr>
            <p:cNvPr id="4" name="그룹 1003">
              <a:extLst>
                <a:ext uri="{FF2B5EF4-FFF2-40B4-BE49-F238E27FC236}">
                  <a16:creationId xmlns:a16="http://schemas.microsoft.com/office/drawing/2014/main" id="{BF9AF607-D664-02EB-C39C-40840ADDAF4D}"/>
                </a:ext>
              </a:extLst>
            </p:cNvPr>
            <p:cNvGrpSpPr/>
            <p:nvPr/>
          </p:nvGrpSpPr>
          <p:grpSpPr>
            <a:xfrm>
              <a:off x="247677" y="215697"/>
              <a:ext cx="564723" cy="534412"/>
              <a:chOff x="247677" y="215697"/>
              <a:chExt cx="564723" cy="534412"/>
            </a:xfrm>
          </p:grpSpPr>
          <p:pic>
            <p:nvPicPr>
              <p:cNvPr id="7" name="Object 6">
                <a:extLst>
                  <a:ext uri="{FF2B5EF4-FFF2-40B4-BE49-F238E27FC236}">
                    <a16:creationId xmlns:a16="http://schemas.microsoft.com/office/drawing/2014/main" id="{59719170-C55C-4952-2E1F-FCF467690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60000">
                <a:off x="247677" y="215697"/>
                <a:ext cx="564723" cy="534412"/>
              </a:xfrm>
              <a:prstGeom prst="rect">
                <a:avLst/>
              </a:prstGeom>
            </p:spPr>
          </p:pic>
        </p:grpSp>
        <p:grpSp>
          <p:nvGrpSpPr>
            <p:cNvPr id="5" name="그룹 1004">
              <a:extLst>
                <a:ext uri="{FF2B5EF4-FFF2-40B4-BE49-F238E27FC236}">
                  <a16:creationId xmlns:a16="http://schemas.microsoft.com/office/drawing/2014/main" id="{60D978EA-9E22-2ECF-2237-5E195BF1EF9D}"/>
                </a:ext>
              </a:extLst>
            </p:cNvPr>
            <p:cNvGrpSpPr/>
            <p:nvPr/>
          </p:nvGrpSpPr>
          <p:grpSpPr>
            <a:xfrm>
              <a:off x="290516" y="284998"/>
              <a:ext cx="474846" cy="449359"/>
              <a:chOff x="290516" y="284998"/>
              <a:chExt cx="474846" cy="449359"/>
            </a:xfrm>
          </p:grpSpPr>
          <p:pic>
            <p:nvPicPr>
              <p:cNvPr id="6" name="Object 9">
                <a:extLst>
                  <a:ext uri="{FF2B5EF4-FFF2-40B4-BE49-F238E27FC236}">
                    <a16:creationId xmlns:a16="http://schemas.microsoft.com/office/drawing/2014/main" id="{667D284E-8CF8-5855-A0D3-C8552320F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740000">
                <a:off x="290516" y="284998"/>
                <a:ext cx="474846" cy="449359"/>
              </a:xfrm>
              <a:prstGeom prst="rect">
                <a:avLst/>
              </a:prstGeom>
            </p:spPr>
          </p:pic>
        </p:grpSp>
      </p:grpSp>
      <p:pic>
        <p:nvPicPr>
          <p:cNvPr id="9" name="Object 12">
            <a:extLst>
              <a:ext uri="{FF2B5EF4-FFF2-40B4-BE49-F238E27FC236}">
                <a16:creationId xmlns:a16="http://schemas.microsoft.com/office/drawing/2014/main" id="{DC885F7B-520E-80CC-4582-2C24B28AAAAB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21540000">
            <a:off x="879117" y="176527"/>
            <a:ext cx="1471767" cy="56017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10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3810" y="5535571"/>
            <a:ext cx="14438095" cy="2338381"/>
            <a:chOff x="-4123810" y="5535571"/>
            <a:chExt cx="14438095" cy="2338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4123810" y="5535571"/>
              <a:ext cx="14438095" cy="2338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04762" y="895799"/>
            <a:ext cx="20152381" cy="566386"/>
            <a:chOff x="-704762" y="895799"/>
            <a:chExt cx="20152381" cy="5663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04762" y="895799"/>
              <a:ext cx="20152381" cy="566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49113" y="243926"/>
            <a:ext cx="424909" cy="424909"/>
            <a:chOff x="17049113" y="243926"/>
            <a:chExt cx="424909" cy="4249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9113" y="243926"/>
              <a:ext cx="424909" cy="4249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626403" y="313767"/>
            <a:ext cx="293163" cy="293163"/>
            <a:chOff x="17626403" y="313767"/>
            <a:chExt cx="293163" cy="2931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26403" y="313767"/>
              <a:ext cx="293163" cy="293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7619" y="1462185"/>
            <a:ext cx="3152381" cy="671148"/>
            <a:chOff x="-47619" y="1462185"/>
            <a:chExt cx="3152381" cy="6711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7619" y="1462185"/>
              <a:ext cx="3152381" cy="6711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106" y="1566944"/>
            <a:ext cx="1152349" cy="4415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106" y="2257144"/>
            <a:ext cx="1131272" cy="4409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106" y="2921001"/>
            <a:ext cx="1369682" cy="43872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106" y="3601682"/>
            <a:ext cx="1131206" cy="44373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582" y="4267410"/>
            <a:ext cx="1137815" cy="43940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57411" y="1717764"/>
            <a:ext cx="1718593" cy="7525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3429000" y="1408456"/>
            <a:ext cx="28053293" cy="42189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7619" y="1028571"/>
            <a:ext cx="271958" cy="271958"/>
            <a:chOff x="247619" y="1028571"/>
            <a:chExt cx="271958" cy="2719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619" y="1028571"/>
              <a:ext cx="271958" cy="27195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1482" y="980277"/>
            <a:ext cx="991178" cy="3989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673292" y="5534106"/>
            <a:ext cx="1800730" cy="598125"/>
            <a:chOff x="15673292" y="5534106"/>
            <a:chExt cx="1800730" cy="59812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673318" y="5534106"/>
              <a:ext cx="1800704" cy="598125"/>
              <a:chOff x="15673318" y="5534106"/>
              <a:chExt cx="1800704" cy="59812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790976" y="5261744"/>
                <a:ext cx="3601407" cy="119625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673318" y="5534106"/>
                <a:ext cx="1800704" cy="59812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39007" y="5642033"/>
              <a:ext cx="1226901" cy="3971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B7E50B-B19F-4F25-F703-82BD9E810105}"/>
              </a:ext>
            </a:extLst>
          </p:cNvPr>
          <p:cNvSpPr txBox="1"/>
          <p:nvPr/>
        </p:nvSpPr>
        <p:spPr>
          <a:xfrm>
            <a:off x="3840457" y="3075216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건강식품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7E597-C88A-9730-14FC-93120A710F3D}"/>
              </a:ext>
            </a:extLst>
          </p:cNvPr>
          <p:cNvSpPr txBox="1"/>
          <p:nvPr/>
        </p:nvSpPr>
        <p:spPr>
          <a:xfrm>
            <a:off x="5291331" y="3075216"/>
            <a:ext cx="183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하루 영양 비타민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6A6F6-A448-9ABF-06A8-7ED0421C9412}"/>
              </a:ext>
            </a:extLst>
          </p:cNvPr>
          <p:cNvSpPr txBox="1"/>
          <p:nvPr/>
        </p:nvSpPr>
        <p:spPr>
          <a:xfrm>
            <a:off x="7772400" y="3075216"/>
            <a:ext cx="81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8,600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9407B-50FF-97EE-B270-208A5D7B4209}"/>
              </a:ext>
            </a:extLst>
          </p:cNvPr>
          <p:cNvSpPr txBox="1"/>
          <p:nvPr/>
        </p:nvSpPr>
        <p:spPr>
          <a:xfrm>
            <a:off x="9660967" y="3075216"/>
            <a:ext cx="1264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협력사배송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E1C5C-4CC7-63CE-FDB6-E9B598243F99}"/>
              </a:ext>
            </a:extLst>
          </p:cNvPr>
          <p:cNvSpPr txBox="1"/>
          <p:nvPr/>
        </p:nvSpPr>
        <p:spPr>
          <a:xfrm>
            <a:off x="11918118" y="3075216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23.12.26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4BBBF-4BDA-88B1-9C62-9FD3300F851F}"/>
              </a:ext>
            </a:extLst>
          </p:cNvPr>
          <p:cNvSpPr txBox="1"/>
          <p:nvPr/>
        </p:nvSpPr>
        <p:spPr>
          <a:xfrm>
            <a:off x="14094503" y="3075216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목요일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C3075-733C-0478-DF5B-10A266B95F28}"/>
              </a:ext>
            </a:extLst>
          </p:cNvPr>
          <p:cNvSpPr txBox="1"/>
          <p:nvPr/>
        </p:nvSpPr>
        <p:spPr>
          <a:xfrm>
            <a:off x="15919757" y="3069511"/>
            <a:ext cx="1415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21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~22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</a:t>
            </a:r>
          </a:p>
        </p:txBody>
      </p:sp>
      <p:pic>
        <p:nvPicPr>
          <p:cNvPr id="19" name="Object 17">
            <a:extLst>
              <a:ext uri="{FF2B5EF4-FFF2-40B4-BE49-F238E27FC236}">
                <a16:creationId xmlns:a16="http://schemas.microsoft.com/office/drawing/2014/main" id="{9711A3B3-5E5E-07D7-6B31-A05EFF938F64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01000" y="5899772"/>
            <a:ext cx="12609876" cy="4609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7CB4F5-E850-3306-B6D7-E46E80F5ECE4}"/>
              </a:ext>
            </a:extLst>
          </p:cNvPr>
          <p:cNvSpPr txBox="1"/>
          <p:nvPr/>
        </p:nvSpPr>
        <p:spPr>
          <a:xfrm>
            <a:off x="15699026" y="8336373"/>
            <a:ext cx="1415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2,834 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8AF03A8-74AC-EA6F-A613-4820EEB0EDCF}"/>
                  </a:ext>
                </a:extLst>
              </p14:cNvPr>
              <p14:cNvContentPartPr/>
              <p14:nvPr/>
            </p14:nvContentPartPr>
            <p14:xfrm>
              <a:off x="15370935" y="8019495"/>
              <a:ext cx="2295720" cy="3992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8AF03A8-74AC-EA6F-A613-4820EEB0EDC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361935" y="8010495"/>
                <a:ext cx="2313360" cy="41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60C6CF04-CCAD-1216-97F0-5FA53DE007A0}"/>
              </a:ext>
            </a:extLst>
          </p:cNvPr>
          <p:cNvGrpSpPr/>
          <p:nvPr/>
        </p:nvGrpSpPr>
        <p:grpSpPr>
          <a:xfrm>
            <a:off x="15355376" y="8013875"/>
            <a:ext cx="2376360" cy="512280"/>
            <a:chOff x="15355376" y="8013875"/>
            <a:chExt cx="237636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827FD18-2AE9-D6B4-DFC2-136A7632D1F3}"/>
                    </a:ext>
                  </a:extLst>
                </p14:cNvPr>
                <p14:cNvContentPartPr/>
                <p14:nvPr/>
              </p14:nvContentPartPr>
              <p14:xfrm>
                <a:off x="15422696" y="8054555"/>
                <a:ext cx="2309040" cy="3214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827FD18-2AE9-D6B4-DFC2-136A7632D1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414056" y="8045915"/>
                  <a:ext cx="2326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EF40E73-61DE-6A9F-A1FE-4FD387D9A6D6}"/>
                    </a:ext>
                  </a:extLst>
                </p14:cNvPr>
                <p14:cNvContentPartPr/>
                <p14:nvPr/>
              </p14:nvContentPartPr>
              <p14:xfrm>
                <a:off x="15382376" y="8013875"/>
                <a:ext cx="563400" cy="512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EF40E73-61DE-6A9F-A1FE-4FD387D9A6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373376" y="8005235"/>
                  <a:ext cx="5810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7798D31-3FD2-E15E-C397-7CA1C241C136}"/>
                    </a:ext>
                  </a:extLst>
                </p14:cNvPr>
                <p14:cNvContentPartPr/>
                <p14:nvPr/>
              </p14:nvContentPartPr>
              <p14:xfrm>
                <a:off x="15355376" y="8136635"/>
                <a:ext cx="68760" cy="2091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7798D31-3FD2-E15E-C397-7CA1C241C1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346376" y="8127995"/>
                  <a:ext cx="86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8760059-24A8-5036-634C-AFDB130F0436}"/>
                    </a:ext>
                  </a:extLst>
                </p14:cNvPr>
                <p14:cNvContentPartPr/>
                <p14:nvPr/>
              </p14:nvContentPartPr>
              <p14:xfrm>
                <a:off x="15395336" y="8121155"/>
                <a:ext cx="2043720" cy="319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8760059-24A8-5036-634C-AFDB130F043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386336" y="8112155"/>
                  <a:ext cx="2061360" cy="33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6DF01C5C-6D66-EF4A-8815-2391CDCC6E49}"/>
                  </a:ext>
                </a:extLst>
              </p14:cNvPr>
              <p14:cNvContentPartPr/>
              <p14:nvPr/>
            </p14:nvContentPartPr>
            <p14:xfrm>
              <a:off x="-2972224" y="6427355"/>
              <a:ext cx="360" cy="3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6DF01C5C-6D66-EF4A-8815-2391CDCC6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2980864" y="641835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66E9043A-6C13-D761-E6E9-6D9578251156}"/>
              </a:ext>
            </a:extLst>
          </p:cNvPr>
          <p:cNvGrpSpPr/>
          <p:nvPr/>
        </p:nvGrpSpPr>
        <p:grpSpPr>
          <a:xfrm>
            <a:off x="243057" y="210810"/>
            <a:ext cx="573964" cy="544187"/>
            <a:chOff x="243057" y="210810"/>
            <a:chExt cx="573964" cy="544187"/>
          </a:xfrm>
        </p:grpSpPr>
        <p:grpSp>
          <p:nvGrpSpPr>
            <p:cNvPr id="43" name="그룹 1003">
              <a:extLst>
                <a:ext uri="{FF2B5EF4-FFF2-40B4-BE49-F238E27FC236}">
                  <a16:creationId xmlns:a16="http://schemas.microsoft.com/office/drawing/2014/main" id="{69A323D3-2613-D941-93A3-20A373359FCF}"/>
                </a:ext>
              </a:extLst>
            </p:cNvPr>
            <p:cNvGrpSpPr/>
            <p:nvPr/>
          </p:nvGrpSpPr>
          <p:grpSpPr>
            <a:xfrm>
              <a:off x="247677" y="215697"/>
              <a:ext cx="564723" cy="534412"/>
              <a:chOff x="247677" y="215697"/>
              <a:chExt cx="564723" cy="534412"/>
            </a:xfrm>
          </p:grpSpPr>
          <p:pic>
            <p:nvPicPr>
              <p:cNvPr id="48" name="Object 6">
                <a:extLst>
                  <a:ext uri="{FF2B5EF4-FFF2-40B4-BE49-F238E27FC236}">
                    <a16:creationId xmlns:a16="http://schemas.microsoft.com/office/drawing/2014/main" id="{3AA2FCA5-2BAD-8971-3522-1E782F507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60000">
                <a:off x="247677" y="215697"/>
                <a:ext cx="564723" cy="534412"/>
              </a:xfrm>
              <a:prstGeom prst="rect">
                <a:avLst/>
              </a:prstGeom>
            </p:spPr>
          </p:pic>
        </p:grpSp>
        <p:grpSp>
          <p:nvGrpSpPr>
            <p:cNvPr id="45" name="그룹 1004">
              <a:extLst>
                <a:ext uri="{FF2B5EF4-FFF2-40B4-BE49-F238E27FC236}">
                  <a16:creationId xmlns:a16="http://schemas.microsoft.com/office/drawing/2014/main" id="{846BD16D-9E70-FEAD-3970-65751B3D7B8F}"/>
                </a:ext>
              </a:extLst>
            </p:cNvPr>
            <p:cNvGrpSpPr/>
            <p:nvPr/>
          </p:nvGrpSpPr>
          <p:grpSpPr>
            <a:xfrm>
              <a:off x="290516" y="284998"/>
              <a:ext cx="474846" cy="449359"/>
              <a:chOff x="290516" y="284998"/>
              <a:chExt cx="474846" cy="449359"/>
            </a:xfrm>
          </p:grpSpPr>
          <p:pic>
            <p:nvPicPr>
              <p:cNvPr id="47" name="Object 9">
                <a:extLst>
                  <a:ext uri="{FF2B5EF4-FFF2-40B4-BE49-F238E27FC236}">
                    <a16:creationId xmlns:a16="http://schemas.microsoft.com/office/drawing/2014/main" id="{894149EF-B5EE-D15F-4AB4-C1F4EC462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10740000">
                <a:off x="290516" y="284998"/>
                <a:ext cx="474846" cy="449359"/>
              </a:xfrm>
              <a:prstGeom prst="rect">
                <a:avLst/>
              </a:prstGeom>
            </p:spPr>
          </p:pic>
        </p:grpSp>
      </p:grpSp>
      <p:pic>
        <p:nvPicPr>
          <p:cNvPr id="49" name="Object 12">
            <a:extLst>
              <a:ext uri="{FF2B5EF4-FFF2-40B4-BE49-F238E27FC236}">
                <a16:creationId xmlns:a16="http://schemas.microsoft.com/office/drawing/2014/main" id="{E93A89F1-6E3A-1A71-7421-022EB081A645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21540000">
            <a:off x="879117" y="176527"/>
            <a:ext cx="1471767" cy="56017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 tmFilter="0, 0; .2, .5; .8, .5; 1, 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50" autoRev="1" fill="hold"/>
                                        <p:tgtEl>
                                          <p:spTgt spid="10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2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80" y="4278648"/>
            <a:ext cx="11212358" cy="15492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9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2544" y="9726572"/>
            <a:ext cx="770787" cy="55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3333" y="1224083"/>
            <a:ext cx="1997288" cy="434531"/>
            <a:chOff x="7333333" y="1224083"/>
            <a:chExt cx="1997288" cy="4345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3333" y="1224083"/>
              <a:ext cx="1997288" cy="4345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6619" y="1224083"/>
            <a:ext cx="1988249" cy="434531"/>
            <a:chOff x="5136619" y="1224083"/>
            <a:chExt cx="1988249" cy="4345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6619" y="1224083"/>
              <a:ext cx="1988249" cy="4345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513" y="123355"/>
            <a:ext cx="1141504" cy="11591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2554" y="1182277"/>
            <a:ext cx="12320243" cy="9712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6147" y="292007"/>
            <a:ext cx="3076127" cy="779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37157" y="8669649"/>
            <a:ext cx="5657301" cy="735078"/>
            <a:chOff x="12137157" y="8669649"/>
            <a:chExt cx="5657301" cy="7350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7157" y="8669649"/>
              <a:ext cx="5657301" cy="7350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43844" y="2412530"/>
            <a:ext cx="5657301" cy="6161880"/>
            <a:chOff x="12143844" y="2412530"/>
            <a:chExt cx="5657301" cy="61618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43844" y="2412530"/>
              <a:ext cx="5657301" cy="6161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43844" y="2412530"/>
            <a:ext cx="5657301" cy="725414"/>
            <a:chOff x="12143844" y="2412530"/>
            <a:chExt cx="5657301" cy="7254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43844" y="2412530"/>
              <a:ext cx="5657301" cy="7254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00035" y="3371315"/>
            <a:ext cx="5091062" cy="8871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00001" y="8798211"/>
            <a:ext cx="5710996" cy="5099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741591" y="5265252"/>
            <a:ext cx="461806" cy="213897"/>
            <a:chOff x="14741591" y="5265252"/>
            <a:chExt cx="461806" cy="2138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4741591" y="5265252"/>
              <a:ext cx="461806" cy="2138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20287" y="4247173"/>
            <a:ext cx="5606034" cy="858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81351" y="5794435"/>
            <a:ext cx="1349543" cy="1349543"/>
            <a:chOff x="14281351" y="5794435"/>
            <a:chExt cx="1349543" cy="13495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81351" y="5794435"/>
              <a:ext cx="1349543" cy="13495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26001" y="7552782"/>
            <a:ext cx="4372406" cy="7468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99062" y="7029887"/>
            <a:ext cx="3436110" cy="4394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82939" y="8669649"/>
            <a:ext cx="5657301" cy="735078"/>
            <a:chOff x="6282939" y="8669649"/>
            <a:chExt cx="5657301" cy="7350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2939" y="8669649"/>
              <a:ext cx="5657301" cy="7350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82939" y="2412530"/>
            <a:ext cx="5657301" cy="6161880"/>
            <a:chOff x="6282939" y="2412530"/>
            <a:chExt cx="5657301" cy="616188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2939" y="2412530"/>
              <a:ext cx="5657301" cy="61618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82939" y="2412530"/>
            <a:ext cx="5657301" cy="725414"/>
            <a:chOff x="6282939" y="2412530"/>
            <a:chExt cx="5657301" cy="7254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2939" y="2412530"/>
              <a:ext cx="5657301" cy="7254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39158" y="8798211"/>
            <a:ext cx="5472377" cy="50995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880686" y="5252526"/>
            <a:ext cx="461806" cy="213897"/>
            <a:chOff x="8880686" y="5252526"/>
            <a:chExt cx="461806" cy="2138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880686" y="5252526"/>
              <a:ext cx="461806" cy="21389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83063" y="6242601"/>
            <a:ext cx="4506958" cy="7506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20301" y="5628391"/>
            <a:ext cx="4965729" cy="48736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83063" y="7067077"/>
            <a:ext cx="4423568" cy="74688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73440" y="8669649"/>
            <a:ext cx="5657301" cy="735078"/>
            <a:chOff x="473440" y="8669649"/>
            <a:chExt cx="5657301" cy="73507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440" y="8669649"/>
              <a:ext cx="5657301" cy="7350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3440" y="2412530"/>
            <a:ext cx="5657301" cy="6161880"/>
            <a:chOff x="473440" y="2412530"/>
            <a:chExt cx="5657301" cy="616188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440" y="2412530"/>
              <a:ext cx="5657301" cy="61618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3440" y="2412530"/>
            <a:ext cx="5657301" cy="725414"/>
            <a:chOff x="473440" y="2412530"/>
            <a:chExt cx="5657301" cy="7254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440" y="2412530"/>
              <a:ext cx="5657301" cy="72541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23920" y="2498334"/>
            <a:ext cx="4670691" cy="57891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92554" y="1182277"/>
            <a:ext cx="12320243" cy="97128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0196" y="3326601"/>
            <a:ext cx="4553281" cy="155968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6206" y="8807734"/>
            <a:ext cx="5463700" cy="50994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31539" y="5639344"/>
            <a:ext cx="5031682" cy="48810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59563" y="6242601"/>
            <a:ext cx="4126882" cy="104749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59563" y="7257553"/>
            <a:ext cx="4464930" cy="74688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071187" y="5035909"/>
            <a:ext cx="461806" cy="213897"/>
            <a:chOff x="3071187" y="5035909"/>
            <a:chExt cx="461806" cy="21389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3071187" y="5035909"/>
              <a:ext cx="461806" cy="213897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280782" y="3417030"/>
            <a:ext cx="5174205" cy="158650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094287" y="2498335"/>
            <a:ext cx="4935709" cy="57758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237249" y="2514287"/>
            <a:ext cx="5127100" cy="5343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6191" y="9744668"/>
            <a:ext cx="441511" cy="4128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147" y="292007"/>
            <a:ext cx="3076089" cy="7713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513" y="123355"/>
            <a:ext cx="1141504" cy="11632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007086" y="1793259"/>
            <a:ext cx="32303062" cy="77977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5763" y="3300315"/>
            <a:ext cx="4273939" cy="4433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6773" y="3153373"/>
            <a:ext cx="1107261" cy="6699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10788" y="7894818"/>
            <a:ext cx="3923992" cy="727628"/>
            <a:chOff x="8410788" y="7894818"/>
            <a:chExt cx="3923992" cy="7276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0788" y="7894818"/>
              <a:ext cx="3923992" cy="7276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59365" y="8649113"/>
            <a:ext cx="3229454" cy="3583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15449" y="7894818"/>
            <a:ext cx="4498947" cy="728153"/>
            <a:chOff x="12715449" y="7894818"/>
            <a:chExt cx="4498947" cy="7281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15449" y="7894818"/>
              <a:ext cx="4498947" cy="7281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62181" y="1907744"/>
            <a:ext cx="12789920" cy="735078"/>
            <a:chOff x="4462181" y="1907744"/>
            <a:chExt cx="12789920" cy="7350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62185" y="1907744"/>
              <a:ext cx="12789916" cy="735078"/>
              <a:chOff x="4462185" y="1907744"/>
              <a:chExt cx="12789916" cy="73507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462185" y="1907744"/>
                <a:ext cx="12789916" cy="73507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8849" y="2007735"/>
              <a:ext cx="10153766" cy="6438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871" y="1907744"/>
            <a:ext cx="3128306" cy="735078"/>
            <a:chOff x="1004871" y="1907744"/>
            <a:chExt cx="3128306" cy="7350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871" y="1907744"/>
              <a:ext cx="3128306" cy="7350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7249" y="2042020"/>
            <a:ext cx="2298129" cy="5492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0FF61B80-E956-12E8-4FB7-D2367AB2F769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5117C674-E4F2-30C5-5781-F98ABDBC2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A969E206-F031-8943-41A6-DC0BE9A1EF80}"/>
              </a:ext>
            </a:extLst>
          </p:cNvPr>
          <p:cNvGrpSpPr/>
          <p:nvPr/>
        </p:nvGrpSpPr>
        <p:grpSpPr>
          <a:xfrm>
            <a:off x="1697878" y="6908017"/>
            <a:ext cx="3944844" cy="85714"/>
            <a:chOff x="1697878" y="6908017"/>
            <a:chExt cx="3944844" cy="85714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B89E28F7-21A0-E9AF-4D2A-29C12008B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360000">
              <a:off x="-274544" y="6865160"/>
              <a:ext cx="7889689" cy="171429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2E414901-DA22-B6BE-430D-BF3E39228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360000">
              <a:off x="1697878" y="6908017"/>
              <a:ext cx="3944844" cy="85714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CE64A620-9293-42D9-8969-19063A0E821B}"/>
              </a:ext>
            </a:extLst>
          </p:cNvPr>
          <p:cNvGrpSpPr/>
          <p:nvPr/>
        </p:nvGrpSpPr>
        <p:grpSpPr>
          <a:xfrm>
            <a:off x="10468270" y="3397051"/>
            <a:ext cx="4816394" cy="92019"/>
            <a:chOff x="10468270" y="3397051"/>
            <a:chExt cx="4816394" cy="92019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E65CA8DD-3901-8153-4646-D8ADA7B4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360000">
              <a:off x="8060073" y="3351042"/>
              <a:ext cx="9632788" cy="184038"/>
            </a:xfrm>
            <a:prstGeom prst="rect">
              <a:avLst/>
            </a:prstGeom>
          </p:spPr>
        </p:pic>
        <p:pic>
          <p:nvPicPr>
            <p:cNvPr id="21" name="Object 10">
              <a:extLst>
                <a:ext uri="{FF2B5EF4-FFF2-40B4-BE49-F238E27FC236}">
                  <a16:creationId xmlns:a16="http://schemas.microsoft.com/office/drawing/2014/main" id="{9BD4991E-ED64-3C74-092B-5DA6E6AC9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360000">
              <a:off x="10468270" y="3397051"/>
              <a:ext cx="4816394" cy="92019"/>
            </a:xfrm>
            <a:prstGeom prst="rect">
              <a:avLst/>
            </a:prstGeom>
          </p:spPr>
        </p:pic>
      </p:grpSp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51D9C119-E9E3-3645-2A72-1DBB353DDD41}"/>
              </a:ext>
            </a:extLst>
          </p:cNvPr>
          <p:cNvGrpSpPr/>
          <p:nvPr/>
        </p:nvGrpSpPr>
        <p:grpSpPr>
          <a:xfrm>
            <a:off x="8629124" y="7214257"/>
            <a:ext cx="4788454" cy="85714"/>
            <a:chOff x="8629124" y="7214257"/>
            <a:chExt cx="4788454" cy="85714"/>
          </a:xfrm>
        </p:grpSpPr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47551D77-45AD-A044-FA78-9B13CC17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360000">
              <a:off x="6234897" y="7171400"/>
              <a:ext cx="9576908" cy="171429"/>
            </a:xfrm>
            <a:prstGeom prst="rect">
              <a:avLst/>
            </a:prstGeom>
          </p:spPr>
        </p:pic>
        <p:pic>
          <p:nvPicPr>
            <p:cNvPr id="26" name="Object 14">
              <a:extLst>
                <a:ext uri="{FF2B5EF4-FFF2-40B4-BE49-F238E27FC236}">
                  <a16:creationId xmlns:a16="http://schemas.microsoft.com/office/drawing/2014/main" id="{D2D24D81-020D-D2C8-FCAB-87ED90C7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360000">
              <a:off x="8629124" y="7214257"/>
              <a:ext cx="4788454" cy="85714"/>
            </a:xfrm>
            <a:prstGeom prst="rect">
              <a:avLst/>
            </a:prstGeom>
          </p:spPr>
        </p:pic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17601A49-C1D6-FBB5-2364-BB2449454598}"/>
              </a:ext>
            </a:extLst>
          </p:cNvPr>
          <p:cNvGrpSpPr/>
          <p:nvPr/>
        </p:nvGrpSpPr>
        <p:grpSpPr>
          <a:xfrm>
            <a:off x="685714" y="5305982"/>
            <a:ext cx="16952381" cy="85714"/>
            <a:chOff x="685714" y="5305982"/>
            <a:chExt cx="16952381" cy="85714"/>
          </a:xfrm>
        </p:grpSpPr>
        <p:pic>
          <p:nvPicPr>
            <p:cNvPr id="29" name="Object 17">
              <a:extLst>
                <a:ext uri="{FF2B5EF4-FFF2-40B4-BE49-F238E27FC236}">
                  <a16:creationId xmlns:a16="http://schemas.microsoft.com/office/drawing/2014/main" id="{427D5E75-08EA-E5DE-4B24-6D7F184B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790476" y="5263125"/>
              <a:ext cx="33904762" cy="171429"/>
            </a:xfrm>
            <a:prstGeom prst="rect">
              <a:avLst/>
            </a:prstGeom>
          </p:spPr>
        </p:pic>
        <p:pic>
          <p:nvPicPr>
            <p:cNvPr id="30" name="Object 18">
              <a:extLst>
                <a:ext uri="{FF2B5EF4-FFF2-40B4-BE49-F238E27FC236}">
                  <a16:creationId xmlns:a16="http://schemas.microsoft.com/office/drawing/2014/main" id="{B6C89368-2C2A-AB19-F4AD-60C226BE9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714" y="5305982"/>
              <a:ext cx="16952381" cy="85714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61713616-FF46-A25A-13D3-2DB3B50C4D99}"/>
              </a:ext>
            </a:extLst>
          </p:cNvPr>
          <p:cNvGrpSpPr/>
          <p:nvPr/>
        </p:nvGrpSpPr>
        <p:grpSpPr>
          <a:xfrm>
            <a:off x="11646525" y="1659824"/>
            <a:ext cx="349707" cy="349707"/>
            <a:chOff x="11646525" y="1659824"/>
            <a:chExt cx="349707" cy="349707"/>
          </a:xfrm>
        </p:grpSpPr>
        <p:pic>
          <p:nvPicPr>
            <p:cNvPr id="32" name="Object 21">
              <a:extLst>
                <a:ext uri="{FF2B5EF4-FFF2-40B4-BE49-F238E27FC236}">
                  <a16:creationId xmlns:a16="http://schemas.microsoft.com/office/drawing/2014/main" id="{97689FAB-D5B3-917C-1AD9-6339DFA1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46525" y="1659824"/>
              <a:ext cx="349707" cy="349707"/>
            </a:xfrm>
            <a:prstGeom prst="rect">
              <a:avLst/>
            </a:prstGeom>
          </p:spPr>
        </p:pic>
      </p:grpSp>
      <p:grpSp>
        <p:nvGrpSpPr>
          <p:cNvPr id="33" name="그룹 1007">
            <a:extLst>
              <a:ext uri="{FF2B5EF4-FFF2-40B4-BE49-F238E27FC236}">
                <a16:creationId xmlns:a16="http://schemas.microsoft.com/office/drawing/2014/main" id="{1E1E6A27-5B4E-F4E3-775D-91123C18FC9A}"/>
              </a:ext>
            </a:extLst>
          </p:cNvPr>
          <p:cNvGrpSpPr/>
          <p:nvPr/>
        </p:nvGrpSpPr>
        <p:grpSpPr>
          <a:xfrm>
            <a:off x="4334945" y="8017638"/>
            <a:ext cx="325746" cy="325746"/>
            <a:chOff x="4334945" y="8017638"/>
            <a:chExt cx="325746" cy="325746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B555417D-51D0-B29A-676C-75F39593A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4945" y="8017638"/>
              <a:ext cx="325746" cy="325746"/>
            </a:xfrm>
            <a:prstGeom prst="rect">
              <a:avLst/>
            </a:prstGeom>
          </p:spPr>
        </p:pic>
      </p:grpSp>
      <p:grpSp>
        <p:nvGrpSpPr>
          <p:cNvPr id="35" name="그룹 1008">
            <a:extLst>
              <a:ext uri="{FF2B5EF4-FFF2-40B4-BE49-F238E27FC236}">
                <a16:creationId xmlns:a16="http://schemas.microsoft.com/office/drawing/2014/main" id="{AD9CC446-F71D-FD2E-35B7-4E73BAF0A413}"/>
              </a:ext>
            </a:extLst>
          </p:cNvPr>
          <p:cNvGrpSpPr/>
          <p:nvPr/>
        </p:nvGrpSpPr>
        <p:grpSpPr>
          <a:xfrm>
            <a:off x="12083534" y="8894555"/>
            <a:ext cx="325746" cy="325746"/>
            <a:chOff x="12083534" y="8894555"/>
            <a:chExt cx="325746" cy="325746"/>
          </a:xfrm>
        </p:grpSpPr>
        <p:pic>
          <p:nvPicPr>
            <p:cNvPr id="36" name="Object 27">
              <a:extLst>
                <a:ext uri="{FF2B5EF4-FFF2-40B4-BE49-F238E27FC236}">
                  <a16:creationId xmlns:a16="http://schemas.microsoft.com/office/drawing/2014/main" id="{FFA0224D-F63A-F0B3-AFD5-DABA93BDA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83534" y="8894555"/>
              <a:ext cx="325746" cy="325746"/>
            </a:xfrm>
            <a:prstGeom prst="rect">
              <a:avLst/>
            </a:prstGeom>
          </p:spPr>
        </p:pic>
      </p:grpSp>
      <p:grpSp>
        <p:nvGrpSpPr>
          <p:cNvPr id="37" name="그룹 1009">
            <a:extLst>
              <a:ext uri="{FF2B5EF4-FFF2-40B4-BE49-F238E27FC236}">
                <a16:creationId xmlns:a16="http://schemas.microsoft.com/office/drawing/2014/main" id="{F2455699-CAA3-7057-506F-84B7E72718CF}"/>
              </a:ext>
            </a:extLst>
          </p:cNvPr>
          <p:cNvGrpSpPr/>
          <p:nvPr/>
        </p:nvGrpSpPr>
        <p:grpSpPr>
          <a:xfrm>
            <a:off x="2126291" y="4679215"/>
            <a:ext cx="1148743" cy="1339248"/>
            <a:chOff x="2126291" y="4679215"/>
            <a:chExt cx="1148743" cy="1339248"/>
          </a:xfrm>
        </p:grpSpPr>
        <p:pic>
          <p:nvPicPr>
            <p:cNvPr id="38" name="Object 30">
              <a:extLst>
                <a:ext uri="{FF2B5EF4-FFF2-40B4-BE49-F238E27FC236}">
                  <a16:creationId xmlns:a16="http://schemas.microsoft.com/office/drawing/2014/main" id="{EC7162AD-C30F-BD67-7450-75087704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6291" y="4679215"/>
              <a:ext cx="1148743" cy="1339248"/>
            </a:xfrm>
            <a:prstGeom prst="rect">
              <a:avLst/>
            </a:prstGeom>
          </p:spPr>
        </p:pic>
      </p:grpSp>
      <p:grpSp>
        <p:nvGrpSpPr>
          <p:cNvPr id="39" name="그룹 1010">
            <a:extLst>
              <a:ext uri="{FF2B5EF4-FFF2-40B4-BE49-F238E27FC236}">
                <a16:creationId xmlns:a16="http://schemas.microsoft.com/office/drawing/2014/main" id="{B803E247-E3D9-DEF6-FC14-A81524E5670F}"/>
              </a:ext>
            </a:extLst>
          </p:cNvPr>
          <p:cNvGrpSpPr/>
          <p:nvPr/>
        </p:nvGrpSpPr>
        <p:grpSpPr>
          <a:xfrm>
            <a:off x="9204437" y="4635764"/>
            <a:ext cx="1148743" cy="1339248"/>
            <a:chOff x="9204437" y="4635764"/>
            <a:chExt cx="1148743" cy="1339248"/>
          </a:xfrm>
        </p:grpSpPr>
        <p:pic>
          <p:nvPicPr>
            <p:cNvPr id="40" name="Object 33">
              <a:extLst>
                <a:ext uri="{FF2B5EF4-FFF2-40B4-BE49-F238E27FC236}">
                  <a16:creationId xmlns:a16="http://schemas.microsoft.com/office/drawing/2014/main" id="{AFD51E83-AB40-6138-C9B0-0CBD2A2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04437" y="4635764"/>
              <a:ext cx="1148743" cy="1339248"/>
            </a:xfrm>
            <a:prstGeom prst="rect">
              <a:avLst/>
            </a:prstGeom>
          </p:spPr>
        </p:pic>
      </p:grpSp>
      <p:grpSp>
        <p:nvGrpSpPr>
          <p:cNvPr id="41" name="그룹 1011">
            <a:extLst>
              <a:ext uri="{FF2B5EF4-FFF2-40B4-BE49-F238E27FC236}">
                <a16:creationId xmlns:a16="http://schemas.microsoft.com/office/drawing/2014/main" id="{88800E08-CAAA-883C-57C4-30A390063393}"/>
              </a:ext>
            </a:extLst>
          </p:cNvPr>
          <p:cNvGrpSpPr/>
          <p:nvPr/>
        </p:nvGrpSpPr>
        <p:grpSpPr>
          <a:xfrm>
            <a:off x="13419013" y="4679215"/>
            <a:ext cx="1148743" cy="1339248"/>
            <a:chOff x="13419013" y="4679215"/>
            <a:chExt cx="1148743" cy="1339248"/>
          </a:xfrm>
        </p:grpSpPr>
        <p:pic>
          <p:nvPicPr>
            <p:cNvPr id="42" name="Object 36">
              <a:extLst>
                <a:ext uri="{FF2B5EF4-FFF2-40B4-BE49-F238E27FC236}">
                  <a16:creationId xmlns:a16="http://schemas.microsoft.com/office/drawing/2014/main" id="{7A5819D0-6F89-2A30-5742-29396574F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19013" y="4679215"/>
              <a:ext cx="1148743" cy="1339248"/>
            </a:xfrm>
            <a:prstGeom prst="rect">
              <a:avLst/>
            </a:prstGeom>
          </p:spPr>
        </p:pic>
      </p:grpSp>
      <p:grpSp>
        <p:nvGrpSpPr>
          <p:cNvPr id="43" name="그룹 1012">
            <a:extLst>
              <a:ext uri="{FF2B5EF4-FFF2-40B4-BE49-F238E27FC236}">
                <a16:creationId xmlns:a16="http://schemas.microsoft.com/office/drawing/2014/main" id="{6C41F215-001A-9E32-746A-12A51B98B329}"/>
              </a:ext>
            </a:extLst>
          </p:cNvPr>
          <p:cNvGrpSpPr/>
          <p:nvPr/>
        </p:nvGrpSpPr>
        <p:grpSpPr>
          <a:xfrm>
            <a:off x="16108234" y="4551774"/>
            <a:ext cx="1483118" cy="1594131"/>
            <a:chOff x="16108234" y="4551774"/>
            <a:chExt cx="1483118" cy="1594131"/>
          </a:xfrm>
        </p:grpSpPr>
        <p:pic>
          <p:nvPicPr>
            <p:cNvPr id="44" name="Object 39">
              <a:extLst>
                <a:ext uri="{FF2B5EF4-FFF2-40B4-BE49-F238E27FC236}">
                  <a16:creationId xmlns:a16="http://schemas.microsoft.com/office/drawing/2014/main" id="{57C8A7AD-E546-B0FA-F30E-BD61849A7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5366675" y="3754708"/>
              <a:ext cx="2966235" cy="3188261"/>
            </a:xfrm>
            <a:prstGeom prst="rect">
              <a:avLst/>
            </a:prstGeom>
          </p:spPr>
        </p:pic>
        <p:pic>
          <p:nvPicPr>
            <p:cNvPr id="45" name="Object 40">
              <a:extLst>
                <a:ext uri="{FF2B5EF4-FFF2-40B4-BE49-F238E27FC236}">
                  <a16:creationId xmlns:a16="http://schemas.microsoft.com/office/drawing/2014/main" id="{EA9164D2-AE0F-4812-CB75-E85E649DA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6108234" y="4551774"/>
              <a:ext cx="1483118" cy="1594131"/>
            </a:xfrm>
            <a:prstGeom prst="rect">
              <a:avLst/>
            </a:prstGeom>
          </p:spPr>
        </p:pic>
      </p:grpSp>
      <p:pic>
        <p:nvPicPr>
          <p:cNvPr id="46" name="Object 42">
            <a:extLst>
              <a:ext uri="{FF2B5EF4-FFF2-40B4-BE49-F238E27FC236}">
                <a16:creationId xmlns:a16="http://schemas.microsoft.com/office/drawing/2014/main" id="{7DA10A2B-B62F-69B5-F135-08040FBD8218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15052" y="1513465"/>
            <a:ext cx="1963844" cy="637368"/>
          </a:xfrm>
          <a:prstGeom prst="rect">
            <a:avLst/>
          </a:prstGeom>
        </p:spPr>
      </p:pic>
      <p:pic>
        <p:nvPicPr>
          <p:cNvPr id="47" name="Object 43">
            <a:extLst>
              <a:ext uri="{FF2B5EF4-FFF2-40B4-BE49-F238E27FC236}">
                <a16:creationId xmlns:a16="http://schemas.microsoft.com/office/drawing/2014/main" id="{019D386A-7AD1-1DF1-C98E-96E9C664B713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49951" y="5877702"/>
            <a:ext cx="605091" cy="457453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37921493-51C9-C4FE-8749-59063EFD1FC3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32901" y="2077100"/>
            <a:ext cx="2236301" cy="593701"/>
          </a:xfrm>
          <a:prstGeom prst="rect">
            <a:avLst/>
          </a:prstGeom>
        </p:spPr>
      </p:pic>
      <p:pic>
        <p:nvPicPr>
          <p:cNvPr id="49" name="Object 45">
            <a:extLst>
              <a:ext uri="{FF2B5EF4-FFF2-40B4-BE49-F238E27FC236}">
                <a16:creationId xmlns:a16="http://schemas.microsoft.com/office/drawing/2014/main" id="{E4C86753-002D-70AD-A82E-7A5B335D93DD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83682" y="8767582"/>
            <a:ext cx="2660701" cy="593701"/>
          </a:xfrm>
          <a:prstGeom prst="rect">
            <a:avLst/>
          </a:prstGeom>
        </p:spPr>
      </p:pic>
      <p:grpSp>
        <p:nvGrpSpPr>
          <p:cNvPr id="50" name="그룹 1013">
            <a:extLst>
              <a:ext uri="{FF2B5EF4-FFF2-40B4-BE49-F238E27FC236}">
                <a16:creationId xmlns:a16="http://schemas.microsoft.com/office/drawing/2014/main" id="{6310CE5A-37F5-CD05-FF13-F6D88B7B2769}"/>
              </a:ext>
            </a:extLst>
          </p:cNvPr>
          <p:cNvGrpSpPr/>
          <p:nvPr/>
        </p:nvGrpSpPr>
        <p:grpSpPr>
          <a:xfrm>
            <a:off x="2328138" y="4985998"/>
            <a:ext cx="726001" cy="726001"/>
            <a:chOff x="2328138" y="4985998"/>
            <a:chExt cx="726001" cy="726001"/>
          </a:xfrm>
        </p:grpSpPr>
        <p:pic>
          <p:nvPicPr>
            <p:cNvPr id="51" name="Object 47">
              <a:extLst>
                <a:ext uri="{FF2B5EF4-FFF2-40B4-BE49-F238E27FC236}">
                  <a16:creationId xmlns:a16="http://schemas.microsoft.com/office/drawing/2014/main" id="{0C600347-7B3B-E010-89CE-430FA39C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8138" y="4985998"/>
              <a:ext cx="726001" cy="726001"/>
            </a:xfrm>
            <a:prstGeom prst="rect">
              <a:avLst/>
            </a:prstGeom>
          </p:spPr>
        </p:pic>
      </p:grpSp>
      <p:grpSp>
        <p:nvGrpSpPr>
          <p:cNvPr id="52" name="그룹 1014">
            <a:extLst>
              <a:ext uri="{FF2B5EF4-FFF2-40B4-BE49-F238E27FC236}">
                <a16:creationId xmlns:a16="http://schemas.microsoft.com/office/drawing/2014/main" id="{936D75B4-7C88-F035-BD2C-325598804D97}"/>
              </a:ext>
            </a:extLst>
          </p:cNvPr>
          <p:cNvGrpSpPr/>
          <p:nvPr/>
        </p:nvGrpSpPr>
        <p:grpSpPr>
          <a:xfrm>
            <a:off x="9415495" y="4924065"/>
            <a:ext cx="736227" cy="736227"/>
            <a:chOff x="9415495" y="4924065"/>
            <a:chExt cx="736227" cy="736227"/>
          </a:xfrm>
        </p:grpSpPr>
        <p:pic>
          <p:nvPicPr>
            <p:cNvPr id="53" name="Object 50">
              <a:extLst>
                <a:ext uri="{FF2B5EF4-FFF2-40B4-BE49-F238E27FC236}">
                  <a16:creationId xmlns:a16="http://schemas.microsoft.com/office/drawing/2014/main" id="{4D025CC3-7DB2-E0B2-4CAF-74EEFB1A1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15495" y="4924065"/>
              <a:ext cx="736227" cy="736227"/>
            </a:xfrm>
            <a:prstGeom prst="rect">
              <a:avLst/>
            </a:prstGeom>
          </p:spPr>
        </p:pic>
      </p:grpSp>
      <p:grpSp>
        <p:nvGrpSpPr>
          <p:cNvPr id="54" name="그룹 1015">
            <a:extLst>
              <a:ext uri="{FF2B5EF4-FFF2-40B4-BE49-F238E27FC236}">
                <a16:creationId xmlns:a16="http://schemas.microsoft.com/office/drawing/2014/main" id="{A3451595-7C51-6777-FFAF-F1E14BB8391D}"/>
              </a:ext>
            </a:extLst>
          </p:cNvPr>
          <p:cNvGrpSpPr/>
          <p:nvPr/>
        </p:nvGrpSpPr>
        <p:grpSpPr>
          <a:xfrm>
            <a:off x="13631425" y="4981273"/>
            <a:ext cx="723918" cy="723918"/>
            <a:chOff x="13631425" y="4981273"/>
            <a:chExt cx="723918" cy="723918"/>
          </a:xfrm>
        </p:grpSpPr>
        <p:pic>
          <p:nvPicPr>
            <p:cNvPr id="55" name="Object 53">
              <a:extLst>
                <a:ext uri="{FF2B5EF4-FFF2-40B4-BE49-F238E27FC236}">
                  <a16:creationId xmlns:a16="http://schemas.microsoft.com/office/drawing/2014/main" id="{F2B048EE-617A-3269-7855-3A5AE5D99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31425" y="4981273"/>
              <a:ext cx="723918" cy="723918"/>
            </a:xfrm>
            <a:prstGeom prst="rect">
              <a:avLst/>
            </a:prstGeom>
          </p:spPr>
        </p:pic>
      </p:grpSp>
      <p:grpSp>
        <p:nvGrpSpPr>
          <p:cNvPr id="56" name="그룹 1016">
            <a:extLst>
              <a:ext uri="{FF2B5EF4-FFF2-40B4-BE49-F238E27FC236}">
                <a16:creationId xmlns:a16="http://schemas.microsoft.com/office/drawing/2014/main" id="{A5FA9D0D-9EDF-3D9D-57F4-8392DD95A177}"/>
              </a:ext>
            </a:extLst>
          </p:cNvPr>
          <p:cNvGrpSpPr/>
          <p:nvPr/>
        </p:nvGrpSpPr>
        <p:grpSpPr>
          <a:xfrm>
            <a:off x="10237836" y="6078693"/>
            <a:ext cx="647537" cy="45678"/>
            <a:chOff x="10237836" y="6078693"/>
            <a:chExt cx="647537" cy="45678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FC32F773-C6BA-9E95-1A79-E5D4F6755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14067" y="6055854"/>
              <a:ext cx="1295075" cy="91356"/>
            </a:xfrm>
            <a:prstGeom prst="rect">
              <a:avLst/>
            </a:prstGeom>
          </p:spPr>
        </p:pic>
        <p:pic>
          <p:nvPicPr>
            <p:cNvPr id="58" name="Object 57">
              <a:extLst>
                <a:ext uri="{FF2B5EF4-FFF2-40B4-BE49-F238E27FC236}">
                  <a16:creationId xmlns:a16="http://schemas.microsoft.com/office/drawing/2014/main" id="{F1BABF9B-D730-282A-CFF3-CB57C307A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37836" y="6078693"/>
              <a:ext cx="647537" cy="45678"/>
            </a:xfrm>
            <a:prstGeom prst="rect">
              <a:avLst/>
            </a:prstGeom>
          </p:spPr>
        </p:pic>
      </p:grpSp>
      <p:pic>
        <p:nvPicPr>
          <p:cNvPr id="59" name="Object 59">
            <a:extLst>
              <a:ext uri="{FF2B5EF4-FFF2-40B4-BE49-F238E27FC236}">
                <a16:creationId xmlns:a16="http://schemas.microsoft.com/office/drawing/2014/main" id="{70931946-6984-7066-AEC0-917278D45F0C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08427" y="6242749"/>
            <a:ext cx="2060472" cy="457958"/>
          </a:xfrm>
          <a:prstGeom prst="rect">
            <a:avLst/>
          </a:prstGeom>
        </p:spPr>
      </p:pic>
      <p:grpSp>
        <p:nvGrpSpPr>
          <p:cNvPr id="60" name="그룹 1017">
            <a:extLst>
              <a:ext uri="{FF2B5EF4-FFF2-40B4-BE49-F238E27FC236}">
                <a16:creationId xmlns:a16="http://schemas.microsoft.com/office/drawing/2014/main" id="{5F9129C0-2D45-35D6-F3F0-5FA8928E07C9}"/>
              </a:ext>
            </a:extLst>
          </p:cNvPr>
          <p:cNvGrpSpPr/>
          <p:nvPr/>
        </p:nvGrpSpPr>
        <p:grpSpPr>
          <a:xfrm>
            <a:off x="10496297" y="6440556"/>
            <a:ext cx="647537" cy="45678"/>
            <a:chOff x="10496297" y="6440556"/>
            <a:chExt cx="647537" cy="45678"/>
          </a:xfrm>
        </p:grpSpPr>
        <p:pic>
          <p:nvPicPr>
            <p:cNvPr id="61" name="Object 61">
              <a:extLst>
                <a:ext uri="{FF2B5EF4-FFF2-40B4-BE49-F238E27FC236}">
                  <a16:creationId xmlns:a16="http://schemas.microsoft.com/office/drawing/2014/main" id="{054B367C-D273-56F4-CCF9-20BE3675E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72529" y="6417718"/>
              <a:ext cx="1295075" cy="91356"/>
            </a:xfrm>
            <a:prstGeom prst="rect">
              <a:avLst/>
            </a:prstGeom>
          </p:spPr>
        </p:pic>
        <p:pic>
          <p:nvPicPr>
            <p:cNvPr id="62" name="Object 62">
              <a:extLst>
                <a:ext uri="{FF2B5EF4-FFF2-40B4-BE49-F238E27FC236}">
                  <a16:creationId xmlns:a16="http://schemas.microsoft.com/office/drawing/2014/main" id="{B419BDC3-3597-B705-5BE6-AC55DAA45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96297" y="6440556"/>
              <a:ext cx="647537" cy="45678"/>
            </a:xfrm>
            <a:prstGeom prst="rect">
              <a:avLst/>
            </a:prstGeom>
          </p:spPr>
        </p:pic>
      </p:grpSp>
      <p:pic>
        <p:nvPicPr>
          <p:cNvPr id="63" name="Object 64">
            <a:extLst>
              <a:ext uri="{FF2B5EF4-FFF2-40B4-BE49-F238E27FC236}">
                <a16:creationId xmlns:a16="http://schemas.microsoft.com/office/drawing/2014/main" id="{0385E0A6-2DAD-69C0-1CF2-320F8F52116C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835445" y="7040052"/>
            <a:ext cx="1358958" cy="457453"/>
          </a:xfrm>
          <a:prstGeom prst="rect">
            <a:avLst/>
          </a:prstGeom>
        </p:spPr>
      </p:pic>
      <p:grpSp>
        <p:nvGrpSpPr>
          <p:cNvPr id="960" name="그룹 1018">
            <a:extLst>
              <a:ext uri="{FF2B5EF4-FFF2-40B4-BE49-F238E27FC236}">
                <a16:creationId xmlns:a16="http://schemas.microsoft.com/office/drawing/2014/main" id="{CD7B0D20-8310-FC88-3E9D-990B3BCF4557}"/>
              </a:ext>
            </a:extLst>
          </p:cNvPr>
          <p:cNvGrpSpPr/>
          <p:nvPr/>
        </p:nvGrpSpPr>
        <p:grpSpPr>
          <a:xfrm>
            <a:off x="11023351" y="7241435"/>
            <a:ext cx="647537" cy="45678"/>
            <a:chOff x="11023351" y="7241435"/>
            <a:chExt cx="647537" cy="45678"/>
          </a:xfrm>
        </p:grpSpPr>
        <p:pic>
          <p:nvPicPr>
            <p:cNvPr id="961" name="Object 66">
              <a:extLst>
                <a:ext uri="{FF2B5EF4-FFF2-40B4-BE49-F238E27FC236}">
                  <a16:creationId xmlns:a16="http://schemas.microsoft.com/office/drawing/2014/main" id="{6786F4E4-ADA6-0A7A-27DA-4579264E6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99582" y="7218596"/>
              <a:ext cx="1295075" cy="91356"/>
            </a:xfrm>
            <a:prstGeom prst="rect">
              <a:avLst/>
            </a:prstGeom>
          </p:spPr>
        </p:pic>
        <p:pic>
          <p:nvPicPr>
            <p:cNvPr id="962" name="Object 67">
              <a:extLst>
                <a:ext uri="{FF2B5EF4-FFF2-40B4-BE49-F238E27FC236}">
                  <a16:creationId xmlns:a16="http://schemas.microsoft.com/office/drawing/2014/main" id="{EC03D48A-4D5D-2F0A-C8DE-7A98172A5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23351" y="7241435"/>
              <a:ext cx="647537" cy="45678"/>
            </a:xfrm>
            <a:prstGeom prst="rect">
              <a:avLst/>
            </a:prstGeom>
          </p:spPr>
        </p:pic>
      </p:grpSp>
      <p:pic>
        <p:nvPicPr>
          <p:cNvPr id="963" name="Object 69">
            <a:extLst>
              <a:ext uri="{FF2B5EF4-FFF2-40B4-BE49-F238E27FC236}">
                <a16:creationId xmlns:a16="http://schemas.microsoft.com/office/drawing/2014/main" id="{3BD7DCB6-D31A-7B54-D579-45A0A8EF66A8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196711" y="7512274"/>
            <a:ext cx="1073034" cy="430787"/>
          </a:xfrm>
          <a:prstGeom prst="rect">
            <a:avLst/>
          </a:prstGeom>
        </p:spPr>
      </p:pic>
      <p:grpSp>
        <p:nvGrpSpPr>
          <p:cNvPr id="964" name="그룹 1019">
            <a:extLst>
              <a:ext uri="{FF2B5EF4-FFF2-40B4-BE49-F238E27FC236}">
                <a16:creationId xmlns:a16="http://schemas.microsoft.com/office/drawing/2014/main" id="{7EE2BBC6-93BA-55A0-6277-EB166503DB67}"/>
              </a:ext>
            </a:extLst>
          </p:cNvPr>
          <p:cNvGrpSpPr/>
          <p:nvPr/>
        </p:nvGrpSpPr>
        <p:grpSpPr>
          <a:xfrm>
            <a:off x="11346521" y="7729133"/>
            <a:ext cx="647537" cy="45678"/>
            <a:chOff x="11346521" y="7729133"/>
            <a:chExt cx="647537" cy="45678"/>
          </a:xfrm>
        </p:grpSpPr>
        <p:pic>
          <p:nvPicPr>
            <p:cNvPr id="965" name="Object 71">
              <a:extLst>
                <a:ext uri="{FF2B5EF4-FFF2-40B4-BE49-F238E27FC236}">
                  <a16:creationId xmlns:a16="http://schemas.microsoft.com/office/drawing/2014/main" id="{670B7D21-E8AE-4FAA-E453-37048BC67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22753" y="7706295"/>
              <a:ext cx="1295075" cy="91356"/>
            </a:xfrm>
            <a:prstGeom prst="rect">
              <a:avLst/>
            </a:prstGeom>
          </p:spPr>
        </p:pic>
        <p:pic>
          <p:nvPicPr>
            <p:cNvPr id="966" name="Object 72">
              <a:extLst>
                <a:ext uri="{FF2B5EF4-FFF2-40B4-BE49-F238E27FC236}">
                  <a16:creationId xmlns:a16="http://schemas.microsoft.com/office/drawing/2014/main" id="{7CABC383-5D30-70CA-1F7D-2744CF099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46521" y="7729133"/>
              <a:ext cx="647537" cy="45678"/>
            </a:xfrm>
            <a:prstGeom prst="rect">
              <a:avLst/>
            </a:prstGeom>
          </p:spPr>
        </p:pic>
      </p:grpSp>
      <p:pic>
        <p:nvPicPr>
          <p:cNvPr id="967" name="Object 74">
            <a:extLst>
              <a:ext uri="{FF2B5EF4-FFF2-40B4-BE49-F238E27FC236}">
                <a16:creationId xmlns:a16="http://schemas.microsoft.com/office/drawing/2014/main" id="{37D6245C-3949-DF8E-98C4-779A0D8D306A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822377" y="7837567"/>
            <a:ext cx="1136250" cy="454222"/>
          </a:xfrm>
          <a:prstGeom prst="rect">
            <a:avLst/>
          </a:prstGeom>
        </p:spPr>
      </p:pic>
      <p:pic>
        <p:nvPicPr>
          <p:cNvPr id="968" name="Object 75">
            <a:extLst>
              <a:ext uri="{FF2B5EF4-FFF2-40B4-BE49-F238E27FC236}">
                <a16:creationId xmlns:a16="http://schemas.microsoft.com/office/drawing/2014/main" id="{F6B89B8E-2A7B-4E8C-1B25-263CF71D41BF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631268" y="6376463"/>
            <a:ext cx="1279612" cy="454974"/>
          </a:xfrm>
          <a:prstGeom prst="rect">
            <a:avLst/>
          </a:prstGeom>
        </p:spPr>
      </p:pic>
      <p:pic>
        <p:nvPicPr>
          <p:cNvPr id="969" name="Object 76">
            <a:extLst>
              <a:ext uri="{FF2B5EF4-FFF2-40B4-BE49-F238E27FC236}">
                <a16:creationId xmlns:a16="http://schemas.microsoft.com/office/drawing/2014/main" id="{2C239A90-6E31-38C3-F980-2FB07A6149F2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781565" y="7152602"/>
            <a:ext cx="529593" cy="510917"/>
          </a:xfrm>
          <a:prstGeom prst="rect">
            <a:avLst/>
          </a:prstGeom>
        </p:spPr>
      </p:pic>
      <p:pic>
        <p:nvPicPr>
          <p:cNvPr id="970" name="Object 77">
            <a:extLst>
              <a:ext uri="{FF2B5EF4-FFF2-40B4-BE49-F238E27FC236}">
                <a16:creationId xmlns:a16="http://schemas.microsoft.com/office/drawing/2014/main" id="{6A83243B-207D-CAD7-A53B-739FF83E9EFD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809996" y="7439797"/>
            <a:ext cx="833564" cy="454469"/>
          </a:xfrm>
          <a:prstGeom prst="rect">
            <a:avLst/>
          </a:prstGeom>
        </p:spPr>
      </p:pic>
      <p:pic>
        <p:nvPicPr>
          <p:cNvPr id="971" name="Object 78">
            <a:extLst>
              <a:ext uri="{FF2B5EF4-FFF2-40B4-BE49-F238E27FC236}">
                <a16:creationId xmlns:a16="http://schemas.microsoft.com/office/drawing/2014/main" id="{2B31FD11-C02E-40F2-55B3-FB275D044C65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825973" y="7911464"/>
            <a:ext cx="2499453" cy="589672"/>
          </a:xfrm>
          <a:prstGeom prst="rect">
            <a:avLst/>
          </a:prstGeom>
        </p:spPr>
      </p:pic>
      <p:pic>
        <p:nvPicPr>
          <p:cNvPr id="972" name="Object 79">
            <a:extLst>
              <a:ext uri="{FF2B5EF4-FFF2-40B4-BE49-F238E27FC236}">
                <a16:creationId xmlns:a16="http://schemas.microsoft.com/office/drawing/2014/main" id="{57C8751A-5FFD-38FC-EE6B-ADDA6A097DD3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115415" y="8189546"/>
            <a:ext cx="1046745" cy="454479"/>
          </a:xfrm>
          <a:prstGeom prst="rect">
            <a:avLst/>
          </a:prstGeom>
        </p:spPr>
      </p:pic>
      <p:pic>
        <p:nvPicPr>
          <p:cNvPr id="973" name="Object 80">
            <a:extLst>
              <a:ext uri="{FF2B5EF4-FFF2-40B4-BE49-F238E27FC236}">
                <a16:creationId xmlns:a16="http://schemas.microsoft.com/office/drawing/2014/main" id="{A14B82FC-2024-E915-235A-812ABF0DCD9B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306179" y="7952957"/>
            <a:ext cx="1307139" cy="457453"/>
          </a:xfrm>
          <a:prstGeom prst="rect">
            <a:avLst/>
          </a:prstGeom>
        </p:spPr>
      </p:pic>
      <p:pic>
        <p:nvPicPr>
          <p:cNvPr id="974" name="Object 81">
            <a:extLst>
              <a:ext uri="{FF2B5EF4-FFF2-40B4-BE49-F238E27FC236}">
                <a16:creationId xmlns:a16="http://schemas.microsoft.com/office/drawing/2014/main" id="{F4B3ACB2-6BC7-9736-733B-B747CC330D5B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714718" y="3357146"/>
            <a:ext cx="1540215" cy="457968"/>
          </a:xfrm>
          <a:prstGeom prst="rect">
            <a:avLst/>
          </a:prstGeom>
        </p:spPr>
      </p:pic>
      <p:pic>
        <p:nvPicPr>
          <p:cNvPr id="975" name="Object 82">
            <a:extLst>
              <a:ext uri="{FF2B5EF4-FFF2-40B4-BE49-F238E27FC236}">
                <a16:creationId xmlns:a16="http://schemas.microsoft.com/office/drawing/2014/main" id="{6741032A-528A-4ECB-9222-9F005B1CD48D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968830" y="3047030"/>
            <a:ext cx="991530" cy="457958"/>
          </a:xfrm>
          <a:prstGeom prst="rect">
            <a:avLst/>
          </a:prstGeom>
        </p:spPr>
      </p:pic>
      <p:pic>
        <p:nvPicPr>
          <p:cNvPr id="976" name="Object 83">
            <a:extLst>
              <a:ext uri="{FF2B5EF4-FFF2-40B4-BE49-F238E27FC236}">
                <a16:creationId xmlns:a16="http://schemas.microsoft.com/office/drawing/2014/main" id="{52D08167-86DE-395C-9592-EE9A789DC1B3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248020" y="2595906"/>
            <a:ext cx="1766958" cy="471168"/>
          </a:xfrm>
          <a:prstGeom prst="rect">
            <a:avLst/>
          </a:prstGeom>
        </p:spPr>
      </p:pic>
      <p:pic>
        <p:nvPicPr>
          <p:cNvPr id="977" name="Object 84">
            <a:extLst>
              <a:ext uri="{FF2B5EF4-FFF2-40B4-BE49-F238E27FC236}">
                <a16:creationId xmlns:a16="http://schemas.microsoft.com/office/drawing/2014/main" id="{421C0A0A-DEAB-D980-8DD2-9392E8BC88E1}"/>
              </a:ext>
            </a:extLst>
      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090472" y="2290239"/>
            <a:ext cx="1468872" cy="471168"/>
          </a:xfrm>
          <a:prstGeom prst="rect">
            <a:avLst/>
          </a:prstGeom>
        </p:spPr>
      </p:pic>
      <p:pic>
        <p:nvPicPr>
          <p:cNvPr id="978" name="Object 85">
            <a:extLst>
              <a:ext uri="{FF2B5EF4-FFF2-40B4-BE49-F238E27FC236}">
                <a16:creationId xmlns:a16="http://schemas.microsoft.com/office/drawing/2014/main" id="{6A4C722C-7E6D-C5DC-F7A9-A1AAE3BB6C6E}"/>
              </a:ext>
            </a:extLst>
      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529395" y="5936917"/>
            <a:ext cx="1077091" cy="459939"/>
          </a:xfrm>
          <a:prstGeom prst="rect">
            <a:avLst/>
          </a:prstGeom>
        </p:spPr>
      </p:pic>
      <p:grpSp>
        <p:nvGrpSpPr>
          <p:cNvPr id="979" name="그룹 1020">
            <a:extLst>
              <a:ext uri="{FF2B5EF4-FFF2-40B4-BE49-F238E27FC236}">
                <a16:creationId xmlns:a16="http://schemas.microsoft.com/office/drawing/2014/main" id="{074B83E0-9078-9882-6ECB-B0331CBBF5BF}"/>
              </a:ext>
            </a:extLst>
          </p:cNvPr>
          <p:cNvGrpSpPr/>
          <p:nvPr/>
        </p:nvGrpSpPr>
        <p:grpSpPr>
          <a:xfrm>
            <a:off x="3428721" y="3553459"/>
            <a:ext cx="4235012" cy="92019"/>
            <a:chOff x="3428721" y="3553459"/>
            <a:chExt cx="4235012" cy="92019"/>
          </a:xfrm>
        </p:grpSpPr>
        <p:pic>
          <p:nvPicPr>
            <p:cNvPr id="980" name="Object 87">
              <a:extLst>
                <a:ext uri="{FF2B5EF4-FFF2-40B4-BE49-F238E27FC236}">
                  <a16:creationId xmlns:a16="http://schemas.microsoft.com/office/drawing/2014/main" id="{6318F50B-8833-F3FA-27BB-686A3AF9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3360000">
              <a:off x="1311215" y="3507449"/>
              <a:ext cx="8470025" cy="184038"/>
            </a:xfrm>
            <a:prstGeom prst="rect">
              <a:avLst/>
            </a:prstGeom>
          </p:spPr>
        </p:pic>
        <p:pic>
          <p:nvPicPr>
            <p:cNvPr id="981" name="Object 88">
              <a:extLst>
                <a:ext uri="{FF2B5EF4-FFF2-40B4-BE49-F238E27FC236}">
                  <a16:creationId xmlns:a16="http://schemas.microsoft.com/office/drawing/2014/main" id="{EE6FF3E7-1011-C189-398F-FAAAA58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3360000">
              <a:off x="3428721" y="3553459"/>
              <a:ext cx="4235012" cy="92019"/>
            </a:xfrm>
            <a:prstGeom prst="rect">
              <a:avLst/>
            </a:prstGeom>
          </p:spPr>
        </p:pic>
      </p:grpSp>
      <p:grpSp>
        <p:nvGrpSpPr>
          <p:cNvPr id="982" name="그룹 1021">
            <a:extLst>
              <a:ext uri="{FF2B5EF4-FFF2-40B4-BE49-F238E27FC236}">
                <a16:creationId xmlns:a16="http://schemas.microsoft.com/office/drawing/2014/main" id="{6AD8674B-30E5-82D7-5224-374B6CF012EB}"/>
              </a:ext>
            </a:extLst>
          </p:cNvPr>
          <p:cNvGrpSpPr/>
          <p:nvPr/>
        </p:nvGrpSpPr>
        <p:grpSpPr>
          <a:xfrm>
            <a:off x="4523884" y="2155651"/>
            <a:ext cx="349707" cy="349707"/>
            <a:chOff x="4523884" y="2155651"/>
            <a:chExt cx="349707" cy="349707"/>
          </a:xfrm>
        </p:grpSpPr>
        <p:pic>
          <p:nvPicPr>
            <p:cNvPr id="983" name="Object 91">
              <a:extLst>
                <a:ext uri="{FF2B5EF4-FFF2-40B4-BE49-F238E27FC236}">
                  <a16:creationId xmlns:a16="http://schemas.microsoft.com/office/drawing/2014/main" id="{6EDBF53F-F41C-5C5C-3B56-1A9BEC97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3884" y="2155651"/>
              <a:ext cx="349707" cy="349707"/>
            </a:xfrm>
            <a:prstGeom prst="rect">
              <a:avLst/>
            </a:prstGeom>
          </p:spPr>
        </p:pic>
      </p:grpSp>
      <p:grpSp>
        <p:nvGrpSpPr>
          <p:cNvPr id="984" name="그룹 1022">
            <a:extLst>
              <a:ext uri="{FF2B5EF4-FFF2-40B4-BE49-F238E27FC236}">
                <a16:creationId xmlns:a16="http://schemas.microsoft.com/office/drawing/2014/main" id="{767D52CB-C393-8ACE-9CE2-171BEE185897}"/>
              </a:ext>
            </a:extLst>
          </p:cNvPr>
          <p:cNvGrpSpPr/>
          <p:nvPr/>
        </p:nvGrpSpPr>
        <p:grpSpPr>
          <a:xfrm>
            <a:off x="5926221" y="4594630"/>
            <a:ext cx="1148743" cy="1339248"/>
            <a:chOff x="5926221" y="4594630"/>
            <a:chExt cx="1148743" cy="1339248"/>
          </a:xfrm>
        </p:grpSpPr>
        <p:pic>
          <p:nvPicPr>
            <p:cNvPr id="985" name="Object 94">
              <a:extLst>
                <a:ext uri="{FF2B5EF4-FFF2-40B4-BE49-F238E27FC236}">
                  <a16:creationId xmlns:a16="http://schemas.microsoft.com/office/drawing/2014/main" id="{C132DBD4-D4D7-71B0-C2B3-19FFFB3F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6221" y="4594630"/>
              <a:ext cx="1148743" cy="1339248"/>
            </a:xfrm>
            <a:prstGeom prst="rect">
              <a:avLst/>
            </a:prstGeom>
          </p:spPr>
        </p:pic>
      </p:grpSp>
      <p:grpSp>
        <p:nvGrpSpPr>
          <p:cNvPr id="986" name="그룹 1023">
            <a:extLst>
              <a:ext uri="{FF2B5EF4-FFF2-40B4-BE49-F238E27FC236}">
                <a16:creationId xmlns:a16="http://schemas.microsoft.com/office/drawing/2014/main" id="{597F9129-F035-7BEB-EDB9-D2A00E89B431}"/>
              </a:ext>
            </a:extLst>
          </p:cNvPr>
          <p:cNvGrpSpPr/>
          <p:nvPr/>
        </p:nvGrpSpPr>
        <p:grpSpPr>
          <a:xfrm>
            <a:off x="6132807" y="4908431"/>
            <a:ext cx="711848" cy="711848"/>
            <a:chOff x="6132807" y="4908431"/>
            <a:chExt cx="711848" cy="711848"/>
          </a:xfrm>
        </p:grpSpPr>
        <p:pic>
          <p:nvPicPr>
            <p:cNvPr id="987" name="Object 97">
              <a:extLst>
                <a:ext uri="{FF2B5EF4-FFF2-40B4-BE49-F238E27FC236}">
                  <a16:creationId xmlns:a16="http://schemas.microsoft.com/office/drawing/2014/main" id="{81C1D861-BB0C-C3CC-A91C-2E7AA6CA9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132807" y="4908431"/>
              <a:ext cx="711848" cy="711848"/>
            </a:xfrm>
            <a:prstGeom prst="rect">
              <a:avLst/>
            </a:prstGeom>
          </p:spPr>
        </p:pic>
      </p:grpSp>
      <p:grpSp>
        <p:nvGrpSpPr>
          <p:cNvPr id="988" name="그룹 1024">
            <a:extLst>
              <a:ext uri="{FF2B5EF4-FFF2-40B4-BE49-F238E27FC236}">
                <a16:creationId xmlns:a16="http://schemas.microsoft.com/office/drawing/2014/main" id="{11F7C9A6-C345-4125-E61F-9F52F2AE8F81}"/>
              </a:ext>
            </a:extLst>
          </p:cNvPr>
          <p:cNvGrpSpPr/>
          <p:nvPr/>
        </p:nvGrpSpPr>
        <p:grpSpPr>
          <a:xfrm>
            <a:off x="11663446" y="8162737"/>
            <a:ext cx="611432" cy="43131"/>
            <a:chOff x="11663446" y="8162737"/>
            <a:chExt cx="611432" cy="43131"/>
          </a:xfrm>
        </p:grpSpPr>
        <p:pic>
          <p:nvPicPr>
            <p:cNvPr id="989" name="Object 100">
              <a:extLst>
                <a:ext uri="{FF2B5EF4-FFF2-40B4-BE49-F238E27FC236}">
                  <a16:creationId xmlns:a16="http://schemas.microsoft.com/office/drawing/2014/main" id="{D5B0AFED-2EAE-B3C1-5537-01EB57D7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357730" y="8141172"/>
              <a:ext cx="1222864" cy="86262"/>
            </a:xfrm>
            <a:prstGeom prst="rect">
              <a:avLst/>
            </a:prstGeom>
          </p:spPr>
        </p:pic>
        <p:pic>
          <p:nvPicPr>
            <p:cNvPr id="990" name="Object 101">
              <a:extLst>
                <a:ext uri="{FF2B5EF4-FFF2-40B4-BE49-F238E27FC236}">
                  <a16:creationId xmlns:a16="http://schemas.microsoft.com/office/drawing/2014/main" id="{83DAC784-92DB-FCD5-D76A-12B1B8A6E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663446" y="8162737"/>
              <a:ext cx="611432" cy="43131"/>
            </a:xfrm>
            <a:prstGeom prst="rect">
              <a:avLst/>
            </a:prstGeom>
          </p:spPr>
        </p:pic>
      </p:grpSp>
      <p:grpSp>
        <p:nvGrpSpPr>
          <p:cNvPr id="991" name="그룹 1025">
            <a:extLst>
              <a:ext uri="{FF2B5EF4-FFF2-40B4-BE49-F238E27FC236}">
                <a16:creationId xmlns:a16="http://schemas.microsoft.com/office/drawing/2014/main" id="{E43A3CD5-A280-F583-E0C7-8F293262149B}"/>
              </a:ext>
            </a:extLst>
          </p:cNvPr>
          <p:cNvGrpSpPr/>
          <p:nvPr/>
        </p:nvGrpSpPr>
        <p:grpSpPr>
          <a:xfrm>
            <a:off x="9912121" y="6552978"/>
            <a:ext cx="647537" cy="45678"/>
            <a:chOff x="9912121" y="6552978"/>
            <a:chExt cx="647537" cy="45678"/>
          </a:xfrm>
        </p:grpSpPr>
        <p:pic>
          <p:nvPicPr>
            <p:cNvPr id="992" name="Object 104">
              <a:extLst>
                <a:ext uri="{FF2B5EF4-FFF2-40B4-BE49-F238E27FC236}">
                  <a16:creationId xmlns:a16="http://schemas.microsoft.com/office/drawing/2014/main" id="{D07D37DC-BD67-1A30-818E-DA92361FF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88353" y="6530139"/>
              <a:ext cx="1295075" cy="91356"/>
            </a:xfrm>
            <a:prstGeom prst="rect">
              <a:avLst/>
            </a:prstGeom>
          </p:spPr>
        </p:pic>
        <p:pic>
          <p:nvPicPr>
            <p:cNvPr id="993" name="Object 105">
              <a:extLst>
                <a:ext uri="{FF2B5EF4-FFF2-40B4-BE49-F238E27FC236}">
                  <a16:creationId xmlns:a16="http://schemas.microsoft.com/office/drawing/2014/main" id="{87356036-1234-CD2B-DE74-DF0921360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12121" y="6552978"/>
              <a:ext cx="647537" cy="45678"/>
            </a:xfrm>
            <a:prstGeom prst="rect">
              <a:avLst/>
            </a:prstGeom>
          </p:spPr>
        </p:pic>
      </p:grpSp>
      <p:grpSp>
        <p:nvGrpSpPr>
          <p:cNvPr id="994" name="그룹 1026">
            <a:extLst>
              <a:ext uri="{FF2B5EF4-FFF2-40B4-BE49-F238E27FC236}">
                <a16:creationId xmlns:a16="http://schemas.microsoft.com/office/drawing/2014/main" id="{D76D8E86-D7E9-9564-88B5-61E0FC7326EE}"/>
              </a:ext>
            </a:extLst>
          </p:cNvPr>
          <p:cNvGrpSpPr/>
          <p:nvPr/>
        </p:nvGrpSpPr>
        <p:grpSpPr>
          <a:xfrm>
            <a:off x="10439121" y="7353446"/>
            <a:ext cx="647537" cy="45678"/>
            <a:chOff x="10439121" y="7353446"/>
            <a:chExt cx="647537" cy="45678"/>
          </a:xfrm>
        </p:grpSpPr>
        <p:pic>
          <p:nvPicPr>
            <p:cNvPr id="995" name="Object 108">
              <a:extLst>
                <a:ext uri="{FF2B5EF4-FFF2-40B4-BE49-F238E27FC236}">
                  <a16:creationId xmlns:a16="http://schemas.microsoft.com/office/drawing/2014/main" id="{38F321E6-4FFC-6ACD-A541-F1475084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15352" y="7330607"/>
              <a:ext cx="1295075" cy="91356"/>
            </a:xfrm>
            <a:prstGeom prst="rect">
              <a:avLst/>
            </a:prstGeom>
          </p:spPr>
        </p:pic>
        <p:pic>
          <p:nvPicPr>
            <p:cNvPr id="996" name="Object 109">
              <a:extLst>
                <a:ext uri="{FF2B5EF4-FFF2-40B4-BE49-F238E27FC236}">
                  <a16:creationId xmlns:a16="http://schemas.microsoft.com/office/drawing/2014/main" id="{AD7E6986-46B3-A3C8-8134-E9281AA2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39121" y="7353446"/>
              <a:ext cx="647537" cy="45678"/>
            </a:xfrm>
            <a:prstGeom prst="rect">
              <a:avLst/>
            </a:prstGeom>
          </p:spPr>
        </p:pic>
      </p:grpSp>
      <p:grpSp>
        <p:nvGrpSpPr>
          <p:cNvPr id="997" name="그룹 1027">
            <a:extLst>
              <a:ext uri="{FF2B5EF4-FFF2-40B4-BE49-F238E27FC236}">
                <a16:creationId xmlns:a16="http://schemas.microsoft.com/office/drawing/2014/main" id="{C3DC7E91-E67C-0E43-01D5-B9145BBC739F}"/>
              </a:ext>
            </a:extLst>
          </p:cNvPr>
          <p:cNvGrpSpPr/>
          <p:nvPr/>
        </p:nvGrpSpPr>
        <p:grpSpPr>
          <a:xfrm>
            <a:off x="10638524" y="7644990"/>
            <a:ext cx="647537" cy="45678"/>
            <a:chOff x="10638524" y="7644990"/>
            <a:chExt cx="647537" cy="45678"/>
          </a:xfrm>
        </p:grpSpPr>
        <p:pic>
          <p:nvPicPr>
            <p:cNvPr id="998" name="Object 112">
              <a:extLst>
                <a:ext uri="{FF2B5EF4-FFF2-40B4-BE49-F238E27FC236}">
                  <a16:creationId xmlns:a16="http://schemas.microsoft.com/office/drawing/2014/main" id="{90F0FF1A-2E4A-AC2D-EEE2-75F98CBD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14755" y="7622151"/>
              <a:ext cx="1295075" cy="91356"/>
            </a:xfrm>
            <a:prstGeom prst="rect">
              <a:avLst/>
            </a:prstGeom>
          </p:spPr>
        </p:pic>
        <p:pic>
          <p:nvPicPr>
            <p:cNvPr id="999" name="Object 113">
              <a:extLst>
                <a:ext uri="{FF2B5EF4-FFF2-40B4-BE49-F238E27FC236}">
                  <a16:creationId xmlns:a16="http://schemas.microsoft.com/office/drawing/2014/main" id="{ED0681B7-A479-2742-F1F6-DB916EB1E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38524" y="7644990"/>
              <a:ext cx="647537" cy="45678"/>
            </a:xfrm>
            <a:prstGeom prst="rect">
              <a:avLst/>
            </a:prstGeom>
          </p:spPr>
        </p:pic>
      </p:grpSp>
      <p:grpSp>
        <p:nvGrpSpPr>
          <p:cNvPr id="1000" name="그룹 1028">
            <a:extLst>
              <a:ext uri="{FF2B5EF4-FFF2-40B4-BE49-F238E27FC236}">
                <a16:creationId xmlns:a16="http://schemas.microsoft.com/office/drawing/2014/main" id="{C9CC02A7-8CA4-7345-AF1B-638C24F9A001}"/>
              </a:ext>
            </a:extLst>
          </p:cNvPr>
          <p:cNvGrpSpPr/>
          <p:nvPr/>
        </p:nvGrpSpPr>
        <p:grpSpPr>
          <a:xfrm>
            <a:off x="10912809" y="8024038"/>
            <a:ext cx="647537" cy="45678"/>
            <a:chOff x="10912809" y="8024038"/>
            <a:chExt cx="647537" cy="45678"/>
          </a:xfrm>
        </p:grpSpPr>
        <p:pic>
          <p:nvPicPr>
            <p:cNvPr id="1007" name="Object 116">
              <a:extLst>
                <a:ext uri="{FF2B5EF4-FFF2-40B4-BE49-F238E27FC236}">
                  <a16:creationId xmlns:a16="http://schemas.microsoft.com/office/drawing/2014/main" id="{43A333D8-8625-4E0C-BB6E-5D998528B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89041" y="8001199"/>
              <a:ext cx="1295075" cy="91356"/>
            </a:xfrm>
            <a:prstGeom prst="rect">
              <a:avLst/>
            </a:prstGeom>
          </p:spPr>
        </p:pic>
        <p:pic>
          <p:nvPicPr>
            <p:cNvPr id="1008" name="Object 117">
              <a:extLst>
                <a:ext uri="{FF2B5EF4-FFF2-40B4-BE49-F238E27FC236}">
                  <a16:creationId xmlns:a16="http://schemas.microsoft.com/office/drawing/2014/main" id="{1D3C94B7-8C74-4DF3-3D7D-32503FD63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12809" y="8024038"/>
              <a:ext cx="647537" cy="45678"/>
            </a:xfrm>
            <a:prstGeom prst="rect">
              <a:avLst/>
            </a:prstGeom>
          </p:spPr>
        </p:pic>
      </p:grpSp>
      <p:grpSp>
        <p:nvGrpSpPr>
          <p:cNvPr id="1009" name="그룹 1029">
            <a:extLst>
              <a:ext uri="{FF2B5EF4-FFF2-40B4-BE49-F238E27FC236}">
                <a16:creationId xmlns:a16="http://schemas.microsoft.com/office/drawing/2014/main" id="{FA050DDA-C5C7-C961-D7E2-F52036163EF7}"/>
              </a:ext>
            </a:extLst>
          </p:cNvPr>
          <p:cNvGrpSpPr/>
          <p:nvPr/>
        </p:nvGrpSpPr>
        <p:grpSpPr>
          <a:xfrm>
            <a:off x="11185350" y="8389404"/>
            <a:ext cx="611432" cy="43131"/>
            <a:chOff x="11185350" y="8389404"/>
            <a:chExt cx="611432" cy="43131"/>
          </a:xfrm>
        </p:grpSpPr>
        <p:pic>
          <p:nvPicPr>
            <p:cNvPr id="1010" name="Object 120">
              <a:extLst>
                <a:ext uri="{FF2B5EF4-FFF2-40B4-BE49-F238E27FC236}">
                  <a16:creationId xmlns:a16="http://schemas.microsoft.com/office/drawing/2014/main" id="{320866A3-98E2-8E62-B63F-FD3A4373F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879634" y="8367838"/>
              <a:ext cx="1222864" cy="86262"/>
            </a:xfrm>
            <a:prstGeom prst="rect">
              <a:avLst/>
            </a:prstGeom>
          </p:spPr>
        </p:pic>
        <p:pic>
          <p:nvPicPr>
            <p:cNvPr id="1011" name="Object 121">
              <a:extLst>
                <a:ext uri="{FF2B5EF4-FFF2-40B4-BE49-F238E27FC236}">
                  <a16:creationId xmlns:a16="http://schemas.microsoft.com/office/drawing/2014/main" id="{48882F0E-92A7-A733-847E-31BD0A66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185350" y="8389404"/>
              <a:ext cx="611432" cy="43131"/>
            </a:xfrm>
            <a:prstGeom prst="rect">
              <a:avLst/>
            </a:prstGeom>
          </p:spPr>
        </p:pic>
      </p:grpSp>
      <p:grpSp>
        <p:nvGrpSpPr>
          <p:cNvPr id="1012" name="그룹 1030">
            <a:extLst>
              <a:ext uri="{FF2B5EF4-FFF2-40B4-BE49-F238E27FC236}">
                <a16:creationId xmlns:a16="http://schemas.microsoft.com/office/drawing/2014/main" id="{73A3E459-EF41-1CFE-114B-F828041735B1}"/>
              </a:ext>
            </a:extLst>
          </p:cNvPr>
          <p:cNvGrpSpPr/>
          <p:nvPr/>
        </p:nvGrpSpPr>
        <p:grpSpPr>
          <a:xfrm>
            <a:off x="9696605" y="6226113"/>
            <a:ext cx="647537" cy="45678"/>
            <a:chOff x="9696605" y="6226113"/>
            <a:chExt cx="647537" cy="45678"/>
          </a:xfrm>
        </p:grpSpPr>
        <p:pic>
          <p:nvPicPr>
            <p:cNvPr id="1013" name="Object 124">
              <a:extLst>
                <a:ext uri="{FF2B5EF4-FFF2-40B4-BE49-F238E27FC236}">
                  <a16:creationId xmlns:a16="http://schemas.microsoft.com/office/drawing/2014/main" id="{0A61B2C5-50FD-5280-F8DA-C641A1E17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72837" y="6203274"/>
              <a:ext cx="1295075" cy="91356"/>
            </a:xfrm>
            <a:prstGeom prst="rect">
              <a:avLst/>
            </a:prstGeom>
          </p:spPr>
        </p:pic>
        <p:pic>
          <p:nvPicPr>
            <p:cNvPr id="1014" name="Object 125">
              <a:extLst>
                <a:ext uri="{FF2B5EF4-FFF2-40B4-BE49-F238E27FC236}">
                  <a16:creationId xmlns:a16="http://schemas.microsoft.com/office/drawing/2014/main" id="{4E200BE0-0B13-3292-6195-C316AACDF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96605" y="6226113"/>
              <a:ext cx="647537" cy="45678"/>
            </a:xfrm>
            <a:prstGeom prst="rect">
              <a:avLst/>
            </a:prstGeom>
          </p:spPr>
        </p:pic>
      </p:grpSp>
      <p:grpSp>
        <p:nvGrpSpPr>
          <p:cNvPr id="1015" name="그룹 1031">
            <a:extLst>
              <a:ext uri="{FF2B5EF4-FFF2-40B4-BE49-F238E27FC236}">
                <a16:creationId xmlns:a16="http://schemas.microsoft.com/office/drawing/2014/main" id="{7863E05E-3B67-530D-89D7-FA7AD5F0DAB2}"/>
              </a:ext>
            </a:extLst>
          </p:cNvPr>
          <p:cNvGrpSpPr/>
          <p:nvPr/>
        </p:nvGrpSpPr>
        <p:grpSpPr>
          <a:xfrm>
            <a:off x="12483342" y="2812969"/>
            <a:ext cx="647537" cy="45678"/>
            <a:chOff x="12483342" y="2812969"/>
            <a:chExt cx="647537" cy="45678"/>
          </a:xfrm>
        </p:grpSpPr>
        <p:pic>
          <p:nvPicPr>
            <p:cNvPr id="1016" name="Object 128">
              <a:extLst>
                <a:ext uri="{FF2B5EF4-FFF2-40B4-BE49-F238E27FC236}">
                  <a16:creationId xmlns:a16="http://schemas.microsoft.com/office/drawing/2014/main" id="{88E0DD3A-E873-19A6-3298-7145E85B9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59573" y="2790130"/>
              <a:ext cx="1295075" cy="91356"/>
            </a:xfrm>
            <a:prstGeom prst="rect">
              <a:avLst/>
            </a:prstGeom>
          </p:spPr>
        </p:pic>
        <p:pic>
          <p:nvPicPr>
            <p:cNvPr id="1017" name="Object 129">
              <a:extLst>
                <a:ext uri="{FF2B5EF4-FFF2-40B4-BE49-F238E27FC236}">
                  <a16:creationId xmlns:a16="http://schemas.microsoft.com/office/drawing/2014/main" id="{FC5072EC-4C09-CD65-5C71-C10F0A40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83342" y="2812969"/>
              <a:ext cx="647537" cy="45678"/>
            </a:xfrm>
            <a:prstGeom prst="rect">
              <a:avLst/>
            </a:prstGeom>
          </p:spPr>
        </p:pic>
      </p:grpSp>
      <p:grpSp>
        <p:nvGrpSpPr>
          <p:cNvPr id="1018" name="그룹 1032">
            <a:extLst>
              <a:ext uri="{FF2B5EF4-FFF2-40B4-BE49-F238E27FC236}">
                <a16:creationId xmlns:a16="http://schemas.microsoft.com/office/drawing/2014/main" id="{906FBBFA-1F5F-B1B7-4548-F0CDAB48DDFA}"/>
              </a:ext>
            </a:extLst>
          </p:cNvPr>
          <p:cNvGrpSpPr/>
          <p:nvPr/>
        </p:nvGrpSpPr>
        <p:grpSpPr>
          <a:xfrm>
            <a:off x="12971434" y="3550721"/>
            <a:ext cx="647537" cy="45678"/>
            <a:chOff x="12971434" y="3550721"/>
            <a:chExt cx="647537" cy="45678"/>
          </a:xfrm>
        </p:grpSpPr>
        <p:pic>
          <p:nvPicPr>
            <p:cNvPr id="1019" name="Object 132">
              <a:extLst>
                <a:ext uri="{FF2B5EF4-FFF2-40B4-BE49-F238E27FC236}">
                  <a16:creationId xmlns:a16="http://schemas.microsoft.com/office/drawing/2014/main" id="{1CC04B7A-DAE7-A73E-1674-8DCF73C3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47666" y="3527882"/>
              <a:ext cx="1295075" cy="91356"/>
            </a:xfrm>
            <a:prstGeom prst="rect">
              <a:avLst/>
            </a:prstGeom>
          </p:spPr>
        </p:pic>
        <p:pic>
          <p:nvPicPr>
            <p:cNvPr id="1020" name="Object 133">
              <a:extLst>
                <a:ext uri="{FF2B5EF4-FFF2-40B4-BE49-F238E27FC236}">
                  <a16:creationId xmlns:a16="http://schemas.microsoft.com/office/drawing/2014/main" id="{B2755F0E-6948-1940-960E-4F305B562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71434" y="3550721"/>
              <a:ext cx="647537" cy="45678"/>
            </a:xfrm>
            <a:prstGeom prst="rect">
              <a:avLst/>
            </a:prstGeom>
          </p:spPr>
        </p:pic>
      </p:grpSp>
      <p:grpSp>
        <p:nvGrpSpPr>
          <p:cNvPr id="1021" name="그룹 1033">
            <a:extLst>
              <a:ext uri="{FF2B5EF4-FFF2-40B4-BE49-F238E27FC236}">
                <a16:creationId xmlns:a16="http://schemas.microsoft.com/office/drawing/2014/main" id="{F87492A0-0A9F-5B31-E458-242E33942C3C}"/>
              </a:ext>
            </a:extLst>
          </p:cNvPr>
          <p:cNvGrpSpPr/>
          <p:nvPr/>
        </p:nvGrpSpPr>
        <p:grpSpPr>
          <a:xfrm>
            <a:off x="11578750" y="2478490"/>
            <a:ext cx="647537" cy="45678"/>
            <a:chOff x="11578750" y="2478490"/>
            <a:chExt cx="647537" cy="45678"/>
          </a:xfrm>
        </p:grpSpPr>
        <p:pic>
          <p:nvPicPr>
            <p:cNvPr id="1022" name="Object 136">
              <a:extLst>
                <a:ext uri="{FF2B5EF4-FFF2-40B4-BE49-F238E27FC236}">
                  <a16:creationId xmlns:a16="http://schemas.microsoft.com/office/drawing/2014/main" id="{DC8F7049-6460-7F5E-9CFD-D1BD3D635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54981" y="2455651"/>
              <a:ext cx="1295075" cy="91356"/>
            </a:xfrm>
            <a:prstGeom prst="rect">
              <a:avLst/>
            </a:prstGeom>
          </p:spPr>
        </p:pic>
        <p:pic>
          <p:nvPicPr>
            <p:cNvPr id="1023" name="Object 137">
              <a:extLst>
                <a:ext uri="{FF2B5EF4-FFF2-40B4-BE49-F238E27FC236}">
                  <a16:creationId xmlns:a16="http://schemas.microsoft.com/office/drawing/2014/main" id="{9F14D2B0-B1F1-ECCF-660A-291109B5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78750" y="2478490"/>
              <a:ext cx="647537" cy="45678"/>
            </a:xfrm>
            <a:prstGeom prst="rect">
              <a:avLst/>
            </a:prstGeom>
          </p:spPr>
        </p:pic>
      </p:grpSp>
      <p:grpSp>
        <p:nvGrpSpPr>
          <p:cNvPr id="1024" name="그룹 1034">
            <a:extLst>
              <a:ext uri="{FF2B5EF4-FFF2-40B4-BE49-F238E27FC236}">
                <a16:creationId xmlns:a16="http://schemas.microsoft.com/office/drawing/2014/main" id="{BB07DFBD-6AB7-3ED3-CCD3-D1112561EB4F}"/>
              </a:ext>
            </a:extLst>
          </p:cNvPr>
          <p:cNvGrpSpPr/>
          <p:nvPr/>
        </p:nvGrpSpPr>
        <p:grpSpPr>
          <a:xfrm>
            <a:off x="12083534" y="3208194"/>
            <a:ext cx="647537" cy="45678"/>
            <a:chOff x="12083534" y="3208194"/>
            <a:chExt cx="647537" cy="45678"/>
          </a:xfrm>
        </p:grpSpPr>
        <p:pic>
          <p:nvPicPr>
            <p:cNvPr id="1025" name="Object 140">
              <a:extLst>
                <a:ext uri="{FF2B5EF4-FFF2-40B4-BE49-F238E27FC236}">
                  <a16:creationId xmlns:a16="http://schemas.microsoft.com/office/drawing/2014/main" id="{DF53F5C5-3BFA-D5C7-77C4-24D5D6418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59765" y="3185355"/>
              <a:ext cx="1295075" cy="91356"/>
            </a:xfrm>
            <a:prstGeom prst="rect">
              <a:avLst/>
            </a:prstGeom>
          </p:spPr>
        </p:pic>
        <p:pic>
          <p:nvPicPr>
            <p:cNvPr id="1026" name="Object 141">
              <a:extLst>
                <a:ext uri="{FF2B5EF4-FFF2-40B4-BE49-F238E27FC236}">
                  <a16:creationId xmlns:a16="http://schemas.microsoft.com/office/drawing/2014/main" id="{3FF1F05E-8FA7-177D-A647-A1A75D0A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83534" y="3208194"/>
              <a:ext cx="647537" cy="45678"/>
            </a:xfrm>
            <a:prstGeom prst="rect">
              <a:avLst/>
            </a:prstGeom>
          </p:spPr>
        </p:pic>
      </p:grpSp>
      <p:grpSp>
        <p:nvGrpSpPr>
          <p:cNvPr id="1027" name="그룹 1035">
            <a:extLst>
              <a:ext uri="{FF2B5EF4-FFF2-40B4-BE49-F238E27FC236}">
                <a16:creationId xmlns:a16="http://schemas.microsoft.com/office/drawing/2014/main" id="{6C2AF9D4-4093-C74D-0A83-9B516529C0CB}"/>
              </a:ext>
            </a:extLst>
          </p:cNvPr>
          <p:cNvGrpSpPr/>
          <p:nvPr/>
        </p:nvGrpSpPr>
        <p:grpSpPr>
          <a:xfrm>
            <a:off x="12590793" y="3950721"/>
            <a:ext cx="647537" cy="45678"/>
            <a:chOff x="12590793" y="3950721"/>
            <a:chExt cx="647537" cy="45678"/>
          </a:xfrm>
        </p:grpSpPr>
        <p:pic>
          <p:nvPicPr>
            <p:cNvPr id="1028" name="Object 144">
              <a:extLst>
                <a:ext uri="{FF2B5EF4-FFF2-40B4-BE49-F238E27FC236}">
                  <a16:creationId xmlns:a16="http://schemas.microsoft.com/office/drawing/2014/main" id="{08598664-4102-0F08-B5B8-530E9980C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67025" y="3927882"/>
              <a:ext cx="1295075" cy="91356"/>
            </a:xfrm>
            <a:prstGeom prst="rect">
              <a:avLst/>
            </a:prstGeom>
          </p:spPr>
        </p:pic>
        <p:pic>
          <p:nvPicPr>
            <p:cNvPr id="1029" name="Object 145">
              <a:extLst>
                <a:ext uri="{FF2B5EF4-FFF2-40B4-BE49-F238E27FC236}">
                  <a16:creationId xmlns:a16="http://schemas.microsoft.com/office/drawing/2014/main" id="{C9796059-DE91-957F-A821-8DA82FB0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90793" y="3950721"/>
              <a:ext cx="647537" cy="45678"/>
            </a:xfrm>
            <a:prstGeom prst="rect">
              <a:avLst/>
            </a:prstGeom>
          </p:spPr>
        </p:pic>
      </p:grpSp>
      <p:pic>
        <p:nvPicPr>
          <p:cNvPr id="1030" name="Object 147">
            <a:extLst>
              <a:ext uri="{FF2B5EF4-FFF2-40B4-BE49-F238E27FC236}">
                <a16:creationId xmlns:a16="http://schemas.microsoft.com/office/drawing/2014/main" id="{835B166B-1434-904F-432D-0807CCFB3E3E}"/>
              </a:ext>
            </a:extLst>
          </p:cNvPr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992808" y="3760246"/>
            <a:ext cx="357530" cy="454406"/>
          </a:xfrm>
          <a:prstGeom prst="rect">
            <a:avLst/>
          </a:prstGeom>
        </p:spPr>
      </p:pic>
      <p:pic>
        <p:nvPicPr>
          <p:cNvPr id="1031" name="Object 148">
            <a:extLst>
              <a:ext uri="{FF2B5EF4-FFF2-40B4-BE49-F238E27FC236}">
                <a16:creationId xmlns:a16="http://schemas.microsoft.com/office/drawing/2014/main" id="{98D7E32D-72F0-7FF6-5852-D1FCF14B78F2}"/>
              </a:ext>
            </a:extLst>
          </p:cNvPr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583906" y="6632102"/>
            <a:ext cx="2065825" cy="459949"/>
          </a:xfrm>
          <a:prstGeom prst="rect">
            <a:avLst/>
          </a:prstGeom>
        </p:spPr>
      </p:pic>
      <p:grpSp>
        <p:nvGrpSpPr>
          <p:cNvPr id="1032" name="그룹 1036">
            <a:extLst>
              <a:ext uri="{FF2B5EF4-FFF2-40B4-BE49-F238E27FC236}">
                <a16:creationId xmlns:a16="http://schemas.microsoft.com/office/drawing/2014/main" id="{C13FB9AF-58D3-B565-9D47-5724CE1DF590}"/>
              </a:ext>
            </a:extLst>
          </p:cNvPr>
          <p:cNvGrpSpPr/>
          <p:nvPr/>
        </p:nvGrpSpPr>
        <p:grpSpPr>
          <a:xfrm>
            <a:off x="10771857" y="6835466"/>
            <a:ext cx="647537" cy="45678"/>
            <a:chOff x="10771857" y="6835466"/>
            <a:chExt cx="647537" cy="45678"/>
          </a:xfrm>
        </p:grpSpPr>
        <p:pic>
          <p:nvPicPr>
            <p:cNvPr id="1033" name="Object 150">
              <a:extLst>
                <a:ext uri="{FF2B5EF4-FFF2-40B4-BE49-F238E27FC236}">
                  <a16:creationId xmlns:a16="http://schemas.microsoft.com/office/drawing/2014/main" id="{CB79E1B4-C223-BD11-14F9-F3BC43A1A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48088" y="6812627"/>
              <a:ext cx="1295075" cy="91356"/>
            </a:xfrm>
            <a:prstGeom prst="rect">
              <a:avLst/>
            </a:prstGeom>
          </p:spPr>
        </p:pic>
        <p:pic>
          <p:nvPicPr>
            <p:cNvPr id="1034" name="Object 151">
              <a:extLst>
                <a:ext uri="{FF2B5EF4-FFF2-40B4-BE49-F238E27FC236}">
                  <a16:creationId xmlns:a16="http://schemas.microsoft.com/office/drawing/2014/main" id="{3FC4EAE2-BD78-7389-0B31-2EFABAEB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71857" y="6835466"/>
              <a:ext cx="647537" cy="45678"/>
            </a:xfrm>
            <a:prstGeom prst="rect">
              <a:avLst/>
            </a:prstGeom>
          </p:spPr>
        </p:pic>
      </p:grpSp>
      <p:grpSp>
        <p:nvGrpSpPr>
          <p:cNvPr id="1035" name="그룹 1037">
            <a:extLst>
              <a:ext uri="{FF2B5EF4-FFF2-40B4-BE49-F238E27FC236}">
                <a16:creationId xmlns:a16="http://schemas.microsoft.com/office/drawing/2014/main" id="{D32F92C2-1CBE-E1E9-DC69-DBEA151A046C}"/>
              </a:ext>
            </a:extLst>
          </p:cNvPr>
          <p:cNvGrpSpPr/>
          <p:nvPr/>
        </p:nvGrpSpPr>
        <p:grpSpPr>
          <a:xfrm>
            <a:off x="10192992" y="6969921"/>
            <a:ext cx="647537" cy="45678"/>
            <a:chOff x="10192992" y="6969921"/>
            <a:chExt cx="647537" cy="45678"/>
          </a:xfrm>
        </p:grpSpPr>
        <p:pic>
          <p:nvPicPr>
            <p:cNvPr id="1036" name="Object 154">
              <a:extLst>
                <a:ext uri="{FF2B5EF4-FFF2-40B4-BE49-F238E27FC236}">
                  <a16:creationId xmlns:a16="http://schemas.microsoft.com/office/drawing/2014/main" id="{33EE102E-1FB6-C671-E8D4-5726D8F4A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69223" y="6947082"/>
              <a:ext cx="1295075" cy="91356"/>
            </a:xfrm>
            <a:prstGeom prst="rect">
              <a:avLst/>
            </a:prstGeom>
          </p:spPr>
        </p:pic>
        <p:pic>
          <p:nvPicPr>
            <p:cNvPr id="1037" name="Object 155">
              <a:extLst>
                <a:ext uri="{FF2B5EF4-FFF2-40B4-BE49-F238E27FC236}">
                  <a16:creationId xmlns:a16="http://schemas.microsoft.com/office/drawing/2014/main" id="{356399A4-D5AD-7C9C-F5E3-09A95FC9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92992" y="6969921"/>
              <a:ext cx="647537" cy="45678"/>
            </a:xfrm>
            <a:prstGeom prst="rect">
              <a:avLst/>
            </a:prstGeom>
          </p:spPr>
        </p:pic>
      </p:grpSp>
      <p:pic>
        <p:nvPicPr>
          <p:cNvPr id="1038" name="Object 157">
            <a:extLst>
              <a:ext uri="{FF2B5EF4-FFF2-40B4-BE49-F238E27FC236}">
                <a16:creationId xmlns:a16="http://schemas.microsoft.com/office/drawing/2014/main" id="{89E69887-FB5E-E4C3-2A13-C33EC030C62E}"/>
              </a:ext>
            </a:extLst>
          </p:cNvPr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555022" y="6831727"/>
            <a:ext cx="1598587" cy="459949"/>
          </a:xfrm>
          <a:prstGeom prst="rect">
            <a:avLst/>
          </a:prstGeom>
        </p:spPr>
      </p:pic>
      <p:pic>
        <p:nvPicPr>
          <p:cNvPr id="1039" name="Object 158">
            <a:extLst>
              <a:ext uri="{FF2B5EF4-FFF2-40B4-BE49-F238E27FC236}">
                <a16:creationId xmlns:a16="http://schemas.microsoft.com/office/drawing/2014/main" id="{1A5E9BEC-9476-891E-C64B-C67046FBF0D6}"/>
              </a:ext>
            </a:extLst>
      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218872" y="6132606"/>
            <a:ext cx="1377777" cy="459939"/>
          </a:xfrm>
          <a:prstGeom prst="rect">
            <a:avLst/>
          </a:prstGeom>
        </p:spPr>
      </p:pic>
      <p:pic>
        <p:nvPicPr>
          <p:cNvPr id="1040" name="Object 159">
            <a:extLst>
              <a:ext uri="{FF2B5EF4-FFF2-40B4-BE49-F238E27FC236}">
                <a16:creationId xmlns:a16="http://schemas.microsoft.com/office/drawing/2014/main" id="{EF46E7D2-0A6C-66E6-E35D-A5A34C94F011}"/>
              </a:ext>
            </a:extLst>
          </p:cNvPr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4774396" y="7212353"/>
            <a:ext cx="1843806" cy="514272"/>
          </a:xfrm>
          <a:prstGeom prst="rect">
            <a:avLst/>
          </a:prstGeom>
        </p:spPr>
      </p:pic>
      <p:pic>
        <p:nvPicPr>
          <p:cNvPr id="1041" name="Object 160">
            <a:extLst>
              <a:ext uri="{FF2B5EF4-FFF2-40B4-BE49-F238E27FC236}">
                <a16:creationId xmlns:a16="http://schemas.microsoft.com/office/drawing/2014/main" id="{E389E7E7-296F-C395-CFE4-9677DB0436E6}"/>
              </a:ext>
            </a:extLst>
          </p:cNvPr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25111" y="6891723"/>
            <a:ext cx="2832558" cy="459949"/>
          </a:xfrm>
          <a:prstGeom prst="rect">
            <a:avLst/>
          </a:prstGeom>
        </p:spPr>
      </p:pic>
      <p:pic>
        <p:nvPicPr>
          <p:cNvPr id="1042" name="Object 161">
            <a:extLst>
              <a:ext uri="{FF2B5EF4-FFF2-40B4-BE49-F238E27FC236}">
                <a16:creationId xmlns:a16="http://schemas.microsoft.com/office/drawing/2014/main" id="{5D072479-0BBF-3EE7-1FFD-3DF3FEF8C353}"/>
              </a:ext>
            </a:extLst>
          </p:cNvPr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3765979" y="5913702"/>
            <a:ext cx="839444" cy="457968"/>
          </a:xfrm>
          <a:prstGeom prst="rect">
            <a:avLst/>
          </a:prstGeom>
        </p:spPr>
      </p:pic>
      <p:pic>
        <p:nvPicPr>
          <p:cNvPr id="1043" name="Object 162">
            <a:extLst>
              <a:ext uri="{FF2B5EF4-FFF2-40B4-BE49-F238E27FC236}">
                <a16:creationId xmlns:a16="http://schemas.microsoft.com/office/drawing/2014/main" id="{0DCFF54A-9C3E-79E2-E08D-A3B33C29DFED}"/>
              </a:ext>
            </a:extLst>
          </p:cNvPr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4226525" y="6445104"/>
            <a:ext cx="1306634" cy="459939"/>
          </a:xfrm>
          <a:prstGeom prst="rect">
            <a:avLst/>
          </a:prstGeom>
        </p:spPr>
      </p:pic>
      <p:grpSp>
        <p:nvGrpSpPr>
          <p:cNvPr id="1044" name="그룹 1038">
            <a:extLst>
              <a:ext uri="{FF2B5EF4-FFF2-40B4-BE49-F238E27FC236}">
                <a16:creationId xmlns:a16="http://schemas.microsoft.com/office/drawing/2014/main" id="{4CA1DD04-9406-8A9B-46DB-36044C026088}"/>
              </a:ext>
            </a:extLst>
          </p:cNvPr>
          <p:cNvGrpSpPr/>
          <p:nvPr/>
        </p:nvGrpSpPr>
        <p:grpSpPr>
          <a:xfrm>
            <a:off x="3517672" y="6678920"/>
            <a:ext cx="647537" cy="45678"/>
            <a:chOff x="3517672" y="6678920"/>
            <a:chExt cx="647537" cy="45678"/>
          </a:xfrm>
        </p:grpSpPr>
        <p:pic>
          <p:nvPicPr>
            <p:cNvPr id="1045" name="Object 164">
              <a:extLst>
                <a:ext uri="{FF2B5EF4-FFF2-40B4-BE49-F238E27FC236}">
                  <a16:creationId xmlns:a16="http://schemas.microsoft.com/office/drawing/2014/main" id="{B57FA3F5-B5F3-F73E-196A-0BBE4AD5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93904" y="6656081"/>
              <a:ext cx="1295075" cy="91356"/>
            </a:xfrm>
            <a:prstGeom prst="rect">
              <a:avLst/>
            </a:prstGeom>
          </p:spPr>
        </p:pic>
        <p:pic>
          <p:nvPicPr>
            <p:cNvPr id="1046" name="Object 165">
              <a:extLst>
                <a:ext uri="{FF2B5EF4-FFF2-40B4-BE49-F238E27FC236}">
                  <a16:creationId xmlns:a16="http://schemas.microsoft.com/office/drawing/2014/main" id="{F768D792-70D2-F677-ABBE-D0B8615AF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17672" y="6678920"/>
              <a:ext cx="647537" cy="45678"/>
            </a:xfrm>
            <a:prstGeom prst="rect">
              <a:avLst/>
            </a:prstGeom>
          </p:spPr>
        </p:pic>
      </p:grpSp>
      <p:grpSp>
        <p:nvGrpSpPr>
          <p:cNvPr id="1047" name="그룹 1039">
            <a:extLst>
              <a:ext uri="{FF2B5EF4-FFF2-40B4-BE49-F238E27FC236}">
                <a16:creationId xmlns:a16="http://schemas.microsoft.com/office/drawing/2014/main" id="{11179C0D-FC26-CCCC-0614-32DF2E362EA8}"/>
              </a:ext>
            </a:extLst>
          </p:cNvPr>
          <p:cNvGrpSpPr/>
          <p:nvPr/>
        </p:nvGrpSpPr>
        <p:grpSpPr>
          <a:xfrm>
            <a:off x="4005765" y="7416673"/>
            <a:ext cx="647537" cy="45678"/>
            <a:chOff x="4005765" y="7416673"/>
            <a:chExt cx="647537" cy="45678"/>
          </a:xfrm>
        </p:grpSpPr>
        <p:pic>
          <p:nvPicPr>
            <p:cNvPr id="1048" name="Object 168">
              <a:extLst>
                <a:ext uri="{FF2B5EF4-FFF2-40B4-BE49-F238E27FC236}">
                  <a16:creationId xmlns:a16="http://schemas.microsoft.com/office/drawing/2014/main" id="{68467244-4741-83DD-4138-D485FAE7C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81996" y="7393834"/>
              <a:ext cx="1295075" cy="91356"/>
            </a:xfrm>
            <a:prstGeom prst="rect">
              <a:avLst/>
            </a:prstGeom>
          </p:spPr>
        </p:pic>
        <p:pic>
          <p:nvPicPr>
            <p:cNvPr id="1049" name="Object 169">
              <a:extLst>
                <a:ext uri="{FF2B5EF4-FFF2-40B4-BE49-F238E27FC236}">
                  <a16:creationId xmlns:a16="http://schemas.microsoft.com/office/drawing/2014/main" id="{748B8C16-AA16-EF70-B1B5-6B2ED303F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05765" y="7416673"/>
              <a:ext cx="647537" cy="45678"/>
            </a:xfrm>
            <a:prstGeom prst="rect">
              <a:avLst/>
            </a:prstGeom>
          </p:spPr>
        </p:pic>
      </p:grpSp>
      <p:grpSp>
        <p:nvGrpSpPr>
          <p:cNvPr id="1050" name="그룹 1040">
            <a:extLst>
              <a:ext uri="{FF2B5EF4-FFF2-40B4-BE49-F238E27FC236}">
                <a16:creationId xmlns:a16="http://schemas.microsoft.com/office/drawing/2014/main" id="{A8764EF0-5B20-0B6D-81E8-16F63E83FF69}"/>
              </a:ext>
            </a:extLst>
          </p:cNvPr>
          <p:cNvGrpSpPr/>
          <p:nvPr/>
        </p:nvGrpSpPr>
        <p:grpSpPr>
          <a:xfrm>
            <a:off x="2613081" y="6344442"/>
            <a:ext cx="647537" cy="45678"/>
            <a:chOff x="2613081" y="6344442"/>
            <a:chExt cx="647537" cy="45678"/>
          </a:xfrm>
        </p:grpSpPr>
        <p:pic>
          <p:nvPicPr>
            <p:cNvPr id="1051" name="Object 172">
              <a:extLst>
                <a:ext uri="{FF2B5EF4-FFF2-40B4-BE49-F238E27FC236}">
                  <a16:creationId xmlns:a16="http://schemas.microsoft.com/office/drawing/2014/main" id="{9DFDBEF4-5294-09C0-8A06-56582AE5F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89312" y="6321603"/>
              <a:ext cx="1295075" cy="91356"/>
            </a:xfrm>
            <a:prstGeom prst="rect">
              <a:avLst/>
            </a:prstGeom>
          </p:spPr>
        </p:pic>
        <p:pic>
          <p:nvPicPr>
            <p:cNvPr id="1052" name="Object 173">
              <a:extLst>
                <a:ext uri="{FF2B5EF4-FFF2-40B4-BE49-F238E27FC236}">
                  <a16:creationId xmlns:a16="http://schemas.microsoft.com/office/drawing/2014/main" id="{E389C33F-C3D3-3E14-7029-C78950486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13081" y="6344442"/>
              <a:ext cx="647537" cy="45678"/>
            </a:xfrm>
            <a:prstGeom prst="rect">
              <a:avLst/>
            </a:prstGeom>
          </p:spPr>
        </p:pic>
      </p:grpSp>
      <p:grpSp>
        <p:nvGrpSpPr>
          <p:cNvPr id="1053" name="그룹 1041">
            <a:extLst>
              <a:ext uri="{FF2B5EF4-FFF2-40B4-BE49-F238E27FC236}">
                <a16:creationId xmlns:a16="http://schemas.microsoft.com/office/drawing/2014/main" id="{77E0F404-3E23-6731-40DE-8D6974DC9040}"/>
              </a:ext>
            </a:extLst>
          </p:cNvPr>
          <p:cNvGrpSpPr/>
          <p:nvPr/>
        </p:nvGrpSpPr>
        <p:grpSpPr>
          <a:xfrm>
            <a:off x="3117864" y="7074146"/>
            <a:ext cx="647537" cy="45678"/>
            <a:chOff x="3117864" y="7074146"/>
            <a:chExt cx="647537" cy="45678"/>
          </a:xfrm>
        </p:grpSpPr>
        <p:pic>
          <p:nvPicPr>
            <p:cNvPr id="1054" name="Object 176">
              <a:extLst>
                <a:ext uri="{FF2B5EF4-FFF2-40B4-BE49-F238E27FC236}">
                  <a16:creationId xmlns:a16="http://schemas.microsoft.com/office/drawing/2014/main" id="{E0EAE6B9-A862-355E-DF05-C33E7795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94095" y="7051307"/>
              <a:ext cx="1295075" cy="91356"/>
            </a:xfrm>
            <a:prstGeom prst="rect">
              <a:avLst/>
            </a:prstGeom>
          </p:spPr>
        </p:pic>
        <p:pic>
          <p:nvPicPr>
            <p:cNvPr id="1055" name="Object 177">
              <a:extLst>
                <a:ext uri="{FF2B5EF4-FFF2-40B4-BE49-F238E27FC236}">
                  <a16:creationId xmlns:a16="http://schemas.microsoft.com/office/drawing/2014/main" id="{3DE6B23F-2890-5C10-95FA-E1158D02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17864" y="7074146"/>
              <a:ext cx="647537" cy="45678"/>
            </a:xfrm>
            <a:prstGeom prst="rect">
              <a:avLst/>
            </a:prstGeom>
          </p:spPr>
        </p:pic>
      </p:grpSp>
      <p:grpSp>
        <p:nvGrpSpPr>
          <p:cNvPr id="1056" name="그룹 1042">
            <a:extLst>
              <a:ext uri="{FF2B5EF4-FFF2-40B4-BE49-F238E27FC236}">
                <a16:creationId xmlns:a16="http://schemas.microsoft.com/office/drawing/2014/main" id="{5BB04CF9-DB57-9F8E-2A0A-66B1723585FD}"/>
              </a:ext>
            </a:extLst>
          </p:cNvPr>
          <p:cNvGrpSpPr/>
          <p:nvPr/>
        </p:nvGrpSpPr>
        <p:grpSpPr>
          <a:xfrm>
            <a:off x="3625124" y="7816673"/>
            <a:ext cx="647537" cy="45678"/>
            <a:chOff x="3625124" y="7816673"/>
            <a:chExt cx="647537" cy="45678"/>
          </a:xfrm>
        </p:grpSpPr>
        <p:pic>
          <p:nvPicPr>
            <p:cNvPr id="1057" name="Object 180">
              <a:extLst>
                <a:ext uri="{FF2B5EF4-FFF2-40B4-BE49-F238E27FC236}">
                  <a16:creationId xmlns:a16="http://schemas.microsoft.com/office/drawing/2014/main" id="{34B15EFC-F111-B6C9-D9B7-E1620EB7A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01355" y="7793834"/>
              <a:ext cx="1295075" cy="91356"/>
            </a:xfrm>
            <a:prstGeom prst="rect">
              <a:avLst/>
            </a:prstGeom>
          </p:spPr>
        </p:pic>
        <p:pic>
          <p:nvPicPr>
            <p:cNvPr id="1058" name="Object 181">
              <a:extLst>
                <a:ext uri="{FF2B5EF4-FFF2-40B4-BE49-F238E27FC236}">
                  <a16:creationId xmlns:a16="http://schemas.microsoft.com/office/drawing/2014/main" id="{FAEDD370-D704-72E7-92C4-D7158F786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5124" y="7816673"/>
              <a:ext cx="647537" cy="45678"/>
            </a:xfrm>
            <a:prstGeom prst="rect">
              <a:avLst/>
            </a:prstGeom>
          </p:spPr>
        </p:pic>
      </p:grpSp>
      <p:pic>
        <p:nvPicPr>
          <p:cNvPr id="1059" name="Object 183">
            <a:extLst>
              <a:ext uri="{FF2B5EF4-FFF2-40B4-BE49-F238E27FC236}">
                <a16:creationId xmlns:a16="http://schemas.microsoft.com/office/drawing/2014/main" id="{31580B2D-F083-11EC-D25E-4CBD0011FE24}"/>
              </a:ext>
            </a:extLst>
          </p:cNvPr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50695" y="7633780"/>
            <a:ext cx="3336644" cy="456215"/>
          </a:xfrm>
          <a:prstGeom prst="rect">
            <a:avLst/>
          </a:prstGeom>
        </p:spPr>
      </p:pic>
      <p:grpSp>
        <p:nvGrpSpPr>
          <p:cNvPr id="1060" name="그룹 1043">
            <a:extLst>
              <a:ext uri="{FF2B5EF4-FFF2-40B4-BE49-F238E27FC236}">
                <a16:creationId xmlns:a16="http://schemas.microsoft.com/office/drawing/2014/main" id="{B429C29F-581D-7C54-649D-B8231CD2B3A6}"/>
              </a:ext>
            </a:extLst>
          </p:cNvPr>
          <p:cNvGrpSpPr/>
          <p:nvPr/>
        </p:nvGrpSpPr>
        <p:grpSpPr>
          <a:xfrm>
            <a:off x="3085959" y="6094509"/>
            <a:ext cx="647537" cy="45678"/>
            <a:chOff x="3085959" y="6094509"/>
            <a:chExt cx="647537" cy="45678"/>
          </a:xfrm>
        </p:grpSpPr>
        <p:pic>
          <p:nvPicPr>
            <p:cNvPr id="1061" name="Object 185">
              <a:extLst>
                <a:ext uri="{FF2B5EF4-FFF2-40B4-BE49-F238E27FC236}">
                  <a16:creationId xmlns:a16="http://schemas.microsoft.com/office/drawing/2014/main" id="{E04C1C5B-A8B1-1E18-9675-E8423E3F3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62190" y="6071670"/>
              <a:ext cx="1295075" cy="91356"/>
            </a:xfrm>
            <a:prstGeom prst="rect">
              <a:avLst/>
            </a:prstGeom>
          </p:spPr>
        </p:pic>
        <p:pic>
          <p:nvPicPr>
            <p:cNvPr id="1062" name="Object 186">
              <a:extLst>
                <a:ext uri="{FF2B5EF4-FFF2-40B4-BE49-F238E27FC236}">
                  <a16:creationId xmlns:a16="http://schemas.microsoft.com/office/drawing/2014/main" id="{8C573C33-8DB1-48B3-538E-B6E5D96A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85959" y="6094509"/>
              <a:ext cx="647537" cy="45678"/>
            </a:xfrm>
            <a:prstGeom prst="rect">
              <a:avLst/>
            </a:prstGeom>
          </p:spPr>
        </p:pic>
      </p:grpSp>
      <p:pic>
        <p:nvPicPr>
          <p:cNvPr id="1063" name="Object 188">
            <a:extLst>
              <a:ext uri="{FF2B5EF4-FFF2-40B4-BE49-F238E27FC236}">
                <a16:creationId xmlns:a16="http://schemas.microsoft.com/office/drawing/2014/main" id="{52BA9DAD-99B7-59F7-E8C9-D4C531D4DF24}"/>
              </a:ext>
            </a:extLst>
          </p:cNvPr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6661179" y="3776832"/>
            <a:ext cx="1018177" cy="514272"/>
          </a:xfrm>
          <a:prstGeom prst="rect">
            <a:avLst/>
          </a:prstGeom>
        </p:spPr>
      </p:pic>
      <p:pic>
        <p:nvPicPr>
          <p:cNvPr id="1064" name="Object 189">
            <a:extLst>
              <a:ext uri="{FF2B5EF4-FFF2-40B4-BE49-F238E27FC236}">
                <a16:creationId xmlns:a16="http://schemas.microsoft.com/office/drawing/2014/main" id="{70A68FDC-8753-34B3-3819-FB02A9E462B1}"/>
              </a:ext>
            </a:extLst>
          </p:cNvPr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974266" y="2901584"/>
            <a:ext cx="1611025" cy="459234"/>
          </a:xfrm>
          <a:prstGeom prst="rect">
            <a:avLst/>
          </a:prstGeom>
        </p:spPr>
      </p:pic>
      <p:pic>
        <p:nvPicPr>
          <p:cNvPr id="1065" name="Object 190">
            <a:extLst>
              <a:ext uri="{FF2B5EF4-FFF2-40B4-BE49-F238E27FC236}">
                <a16:creationId xmlns:a16="http://schemas.microsoft.com/office/drawing/2014/main" id="{5A71F041-94D4-853A-DB45-2A39EAF2AEE3}"/>
              </a:ext>
            </a:extLst>
          </p:cNvPr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3275035" y="2640958"/>
            <a:ext cx="1073034" cy="457968"/>
          </a:xfrm>
          <a:prstGeom prst="rect">
            <a:avLst/>
          </a:prstGeom>
        </p:spPr>
      </p:pic>
      <p:grpSp>
        <p:nvGrpSpPr>
          <p:cNvPr id="1066" name="그룹 1044">
            <a:extLst>
              <a:ext uri="{FF2B5EF4-FFF2-40B4-BE49-F238E27FC236}">
                <a16:creationId xmlns:a16="http://schemas.microsoft.com/office/drawing/2014/main" id="{70A9449C-5FE6-1977-2726-81AED973B0F6}"/>
              </a:ext>
            </a:extLst>
          </p:cNvPr>
          <p:cNvGrpSpPr/>
          <p:nvPr/>
        </p:nvGrpSpPr>
        <p:grpSpPr>
          <a:xfrm>
            <a:off x="5248914" y="3118218"/>
            <a:ext cx="647537" cy="45678"/>
            <a:chOff x="5248914" y="3118218"/>
            <a:chExt cx="647537" cy="45678"/>
          </a:xfrm>
        </p:grpSpPr>
        <p:pic>
          <p:nvPicPr>
            <p:cNvPr id="1067" name="Object 192">
              <a:extLst>
                <a:ext uri="{FF2B5EF4-FFF2-40B4-BE49-F238E27FC236}">
                  <a16:creationId xmlns:a16="http://schemas.microsoft.com/office/drawing/2014/main" id="{5A60ADB5-0454-C588-3A6D-99043B4CD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25146" y="3095379"/>
              <a:ext cx="1295075" cy="91356"/>
            </a:xfrm>
            <a:prstGeom prst="rect">
              <a:avLst/>
            </a:prstGeom>
          </p:spPr>
        </p:pic>
        <p:pic>
          <p:nvPicPr>
            <p:cNvPr id="1068" name="Object 193">
              <a:extLst>
                <a:ext uri="{FF2B5EF4-FFF2-40B4-BE49-F238E27FC236}">
                  <a16:creationId xmlns:a16="http://schemas.microsoft.com/office/drawing/2014/main" id="{9ECD4D73-CD87-08D5-D36E-659A8139E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48914" y="3118218"/>
              <a:ext cx="647537" cy="45678"/>
            </a:xfrm>
            <a:prstGeom prst="rect">
              <a:avLst/>
            </a:prstGeom>
          </p:spPr>
        </p:pic>
      </p:grpSp>
      <p:pic>
        <p:nvPicPr>
          <p:cNvPr id="1069" name="Object 195">
            <a:extLst>
              <a:ext uri="{FF2B5EF4-FFF2-40B4-BE49-F238E27FC236}">
                <a16:creationId xmlns:a16="http://schemas.microsoft.com/office/drawing/2014/main" id="{FB63F2DD-7595-8DE8-3F35-411FD97B766C}"/>
              </a:ext>
            </a:extLst>
          </p:cNvPr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3322031" y="3432496"/>
            <a:ext cx="1611025" cy="457958"/>
          </a:xfrm>
          <a:prstGeom prst="rect">
            <a:avLst/>
          </a:prstGeom>
        </p:spPr>
      </p:pic>
      <p:grpSp>
        <p:nvGrpSpPr>
          <p:cNvPr id="1070" name="그룹 1045">
            <a:extLst>
              <a:ext uri="{FF2B5EF4-FFF2-40B4-BE49-F238E27FC236}">
                <a16:creationId xmlns:a16="http://schemas.microsoft.com/office/drawing/2014/main" id="{B09DA5B0-9B20-5765-6C46-A5840D1CF63E}"/>
              </a:ext>
            </a:extLst>
          </p:cNvPr>
          <p:cNvGrpSpPr/>
          <p:nvPr/>
        </p:nvGrpSpPr>
        <p:grpSpPr>
          <a:xfrm>
            <a:off x="5795501" y="3957740"/>
            <a:ext cx="647537" cy="45678"/>
            <a:chOff x="5795501" y="3957740"/>
            <a:chExt cx="647537" cy="45678"/>
          </a:xfrm>
        </p:grpSpPr>
        <p:pic>
          <p:nvPicPr>
            <p:cNvPr id="1071" name="Object 197">
              <a:extLst>
                <a:ext uri="{FF2B5EF4-FFF2-40B4-BE49-F238E27FC236}">
                  <a16:creationId xmlns:a16="http://schemas.microsoft.com/office/drawing/2014/main" id="{172D1864-586E-3193-DE5D-3078A7487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71733" y="3934901"/>
              <a:ext cx="1295075" cy="91356"/>
            </a:xfrm>
            <a:prstGeom prst="rect">
              <a:avLst/>
            </a:prstGeom>
          </p:spPr>
        </p:pic>
        <p:pic>
          <p:nvPicPr>
            <p:cNvPr id="1072" name="Object 198">
              <a:extLst>
                <a:ext uri="{FF2B5EF4-FFF2-40B4-BE49-F238E27FC236}">
                  <a16:creationId xmlns:a16="http://schemas.microsoft.com/office/drawing/2014/main" id="{E4C969E4-2E46-9021-9F0B-4EBD65342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95501" y="3957740"/>
              <a:ext cx="647537" cy="45678"/>
            </a:xfrm>
            <a:prstGeom prst="rect">
              <a:avLst/>
            </a:prstGeom>
          </p:spPr>
        </p:pic>
      </p:grpSp>
      <p:grpSp>
        <p:nvGrpSpPr>
          <p:cNvPr id="1073" name="그룹 1046">
            <a:extLst>
              <a:ext uri="{FF2B5EF4-FFF2-40B4-BE49-F238E27FC236}">
                <a16:creationId xmlns:a16="http://schemas.microsoft.com/office/drawing/2014/main" id="{567767A8-9A73-70F9-EB3E-F03D00E01095}"/>
              </a:ext>
            </a:extLst>
          </p:cNvPr>
          <p:cNvGrpSpPr/>
          <p:nvPr/>
        </p:nvGrpSpPr>
        <p:grpSpPr>
          <a:xfrm>
            <a:off x="4394921" y="2848608"/>
            <a:ext cx="647537" cy="45678"/>
            <a:chOff x="4394921" y="2848608"/>
            <a:chExt cx="647537" cy="45678"/>
          </a:xfrm>
        </p:grpSpPr>
        <p:pic>
          <p:nvPicPr>
            <p:cNvPr id="1074" name="Object 201">
              <a:extLst>
                <a:ext uri="{FF2B5EF4-FFF2-40B4-BE49-F238E27FC236}">
                  <a16:creationId xmlns:a16="http://schemas.microsoft.com/office/drawing/2014/main" id="{26434554-DA94-6D13-FCF4-4ECE2DD61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71152" y="2825769"/>
              <a:ext cx="1295075" cy="91356"/>
            </a:xfrm>
            <a:prstGeom prst="rect">
              <a:avLst/>
            </a:prstGeom>
          </p:spPr>
        </p:pic>
        <p:pic>
          <p:nvPicPr>
            <p:cNvPr id="1075" name="Object 202">
              <a:extLst>
                <a:ext uri="{FF2B5EF4-FFF2-40B4-BE49-F238E27FC236}">
                  <a16:creationId xmlns:a16="http://schemas.microsoft.com/office/drawing/2014/main" id="{3E060A2F-F0E9-AFAB-A96F-0BDD80F1D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94921" y="2848608"/>
              <a:ext cx="647537" cy="45678"/>
            </a:xfrm>
            <a:prstGeom prst="rect">
              <a:avLst/>
            </a:prstGeom>
          </p:spPr>
        </p:pic>
      </p:grpSp>
      <p:grpSp>
        <p:nvGrpSpPr>
          <p:cNvPr id="1076" name="그룹 1047">
            <a:extLst>
              <a:ext uri="{FF2B5EF4-FFF2-40B4-BE49-F238E27FC236}">
                <a16:creationId xmlns:a16="http://schemas.microsoft.com/office/drawing/2014/main" id="{59C3A7E2-2A9D-C82C-548C-5B079B53C7CF}"/>
              </a:ext>
            </a:extLst>
          </p:cNvPr>
          <p:cNvGrpSpPr/>
          <p:nvPr/>
        </p:nvGrpSpPr>
        <p:grpSpPr>
          <a:xfrm>
            <a:off x="4932288" y="3632703"/>
            <a:ext cx="647537" cy="45678"/>
            <a:chOff x="4932288" y="3632703"/>
            <a:chExt cx="647537" cy="45678"/>
          </a:xfrm>
        </p:grpSpPr>
        <p:pic>
          <p:nvPicPr>
            <p:cNvPr id="1077" name="Object 205">
              <a:extLst>
                <a:ext uri="{FF2B5EF4-FFF2-40B4-BE49-F238E27FC236}">
                  <a16:creationId xmlns:a16="http://schemas.microsoft.com/office/drawing/2014/main" id="{1814C8E4-DEEE-4ABA-C525-9C9E4A8C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08520" y="3609864"/>
              <a:ext cx="1295075" cy="91356"/>
            </a:xfrm>
            <a:prstGeom prst="rect">
              <a:avLst/>
            </a:prstGeom>
          </p:spPr>
        </p:pic>
        <p:pic>
          <p:nvPicPr>
            <p:cNvPr id="1078" name="Object 206">
              <a:extLst>
                <a:ext uri="{FF2B5EF4-FFF2-40B4-BE49-F238E27FC236}">
                  <a16:creationId xmlns:a16="http://schemas.microsoft.com/office/drawing/2014/main" id="{8B43D7D7-94F1-CB5E-7126-BCF96E0A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32288" y="3632703"/>
              <a:ext cx="647537" cy="45678"/>
            </a:xfrm>
            <a:prstGeom prst="rect">
              <a:avLst/>
            </a:prstGeom>
          </p:spPr>
        </p:pic>
      </p:grpSp>
      <p:pic>
        <p:nvPicPr>
          <p:cNvPr id="1079" name="Object 208">
            <a:extLst>
              <a:ext uri="{FF2B5EF4-FFF2-40B4-BE49-F238E27FC236}">
                <a16:creationId xmlns:a16="http://schemas.microsoft.com/office/drawing/2014/main" id="{E053C356-E48C-95EA-F4ED-F5DE3FF5DC35}"/>
              </a:ext>
            </a:extLst>
          </p:cNvPr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3725908" y="4204019"/>
            <a:ext cx="1740587" cy="451139"/>
          </a:xfrm>
          <a:prstGeom prst="rect">
            <a:avLst/>
          </a:prstGeom>
        </p:spPr>
      </p:pic>
      <p:grpSp>
        <p:nvGrpSpPr>
          <p:cNvPr id="1080" name="그룹 1048">
            <a:extLst>
              <a:ext uri="{FF2B5EF4-FFF2-40B4-BE49-F238E27FC236}">
                <a16:creationId xmlns:a16="http://schemas.microsoft.com/office/drawing/2014/main" id="{933DD92C-4A24-A3D1-84CB-52BA7AF9C53E}"/>
              </a:ext>
            </a:extLst>
          </p:cNvPr>
          <p:cNvGrpSpPr/>
          <p:nvPr/>
        </p:nvGrpSpPr>
        <p:grpSpPr>
          <a:xfrm>
            <a:off x="5452644" y="4381930"/>
            <a:ext cx="647537" cy="45678"/>
            <a:chOff x="5452644" y="4381930"/>
            <a:chExt cx="647537" cy="45678"/>
          </a:xfrm>
        </p:grpSpPr>
        <p:pic>
          <p:nvPicPr>
            <p:cNvPr id="1081" name="Object 210">
              <a:extLst>
                <a:ext uri="{FF2B5EF4-FFF2-40B4-BE49-F238E27FC236}">
                  <a16:creationId xmlns:a16="http://schemas.microsoft.com/office/drawing/2014/main" id="{C6D220EE-3392-9D1A-341B-3DF658C23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28875" y="4359091"/>
              <a:ext cx="1295075" cy="91356"/>
            </a:xfrm>
            <a:prstGeom prst="rect">
              <a:avLst/>
            </a:prstGeom>
          </p:spPr>
        </p:pic>
        <p:pic>
          <p:nvPicPr>
            <p:cNvPr id="1082" name="Object 211">
              <a:extLst>
                <a:ext uri="{FF2B5EF4-FFF2-40B4-BE49-F238E27FC236}">
                  <a16:creationId xmlns:a16="http://schemas.microsoft.com/office/drawing/2014/main" id="{0CCA80B4-9126-D7A7-22EB-789B18109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52644" y="4381930"/>
              <a:ext cx="647537" cy="45678"/>
            </a:xfrm>
            <a:prstGeom prst="rect">
              <a:avLst/>
            </a:prstGeom>
          </p:spPr>
        </p:pic>
      </p:grpSp>
      <p:pic>
        <p:nvPicPr>
          <p:cNvPr id="1083" name="Object 213">
            <a:extLst>
              <a:ext uri="{FF2B5EF4-FFF2-40B4-BE49-F238E27FC236}">
                <a16:creationId xmlns:a16="http://schemas.microsoft.com/office/drawing/2014/main" id="{8DFAF844-742D-AC90-FCD8-2017D2B7F8C3}"/>
              </a:ext>
            </a:extLst>
          </p:cNvPr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4125840" y="4118182"/>
            <a:ext cx="1597311" cy="457463"/>
          </a:xfrm>
          <a:prstGeom prst="rect">
            <a:avLst/>
          </a:prstGeom>
        </p:spPr>
      </p:pic>
      <p:grpSp>
        <p:nvGrpSpPr>
          <p:cNvPr id="1084" name="그룹 1049">
            <a:extLst>
              <a:ext uri="{FF2B5EF4-FFF2-40B4-BE49-F238E27FC236}">
                <a16:creationId xmlns:a16="http://schemas.microsoft.com/office/drawing/2014/main" id="{7CC9ADB0-4D64-3E7F-2E90-A684B605D2D7}"/>
              </a:ext>
            </a:extLst>
          </p:cNvPr>
          <p:cNvGrpSpPr/>
          <p:nvPr/>
        </p:nvGrpSpPr>
        <p:grpSpPr>
          <a:xfrm>
            <a:off x="13483133" y="4327481"/>
            <a:ext cx="611432" cy="43131"/>
            <a:chOff x="13483133" y="4327481"/>
            <a:chExt cx="611432" cy="43131"/>
          </a:xfrm>
        </p:grpSpPr>
        <p:pic>
          <p:nvPicPr>
            <p:cNvPr id="1085" name="Object 215">
              <a:extLst>
                <a:ext uri="{FF2B5EF4-FFF2-40B4-BE49-F238E27FC236}">
                  <a16:creationId xmlns:a16="http://schemas.microsoft.com/office/drawing/2014/main" id="{0D213AD9-5C71-A44B-AB30-C181AF164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177417" y="4305915"/>
              <a:ext cx="1222864" cy="86262"/>
            </a:xfrm>
            <a:prstGeom prst="rect">
              <a:avLst/>
            </a:prstGeom>
          </p:spPr>
        </p:pic>
        <p:pic>
          <p:nvPicPr>
            <p:cNvPr id="1086" name="Object 216">
              <a:extLst>
                <a:ext uri="{FF2B5EF4-FFF2-40B4-BE49-F238E27FC236}">
                  <a16:creationId xmlns:a16="http://schemas.microsoft.com/office/drawing/2014/main" id="{179A4D04-158D-0B4A-822B-0CDFC79AB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483133" y="4327481"/>
              <a:ext cx="611432" cy="43131"/>
            </a:xfrm>
            <a:prstGeom prst="rect">
              <a:avLst/>
            </a:prstGeom>
          </p:spPr>
        </p:pic>
      </p:grpSp>
      <p:pic>
        <p:nvPicPr>
          <p:cNvPr id="1087" name="Object 218">
            <a:extLst>
              <a:ext uri="{FF2B5EF4-FFF2-40B4-BE49-F238E27FC236}">
                <a16:creationId xmlns:a16="http://schemas.microsoft.com/office/drawing/2014/main" id="{973D4885-FCDF-674B-8959-0F06640386A8}"/>
              </a:ext>
            </a:extLst>
          </p:cNvPr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6186002" y="5135340"/>
            <a:ext cx="1075834" cy="460987"/>
          </a:xfrm>
          <a:prstGeom prst="rect">
            <a:avLst/>
          </a:prstGeom>
        </p:spPr>
      </p:pic>
      <p:grpSp>
        <p:nvGrpSpPr>
          <p:cNvPr id="1088" name="그룹 1050">
            <a:extLst>
              <a:ext uri="{FF2B5EF4-FFF2-40B4-BE49-F238E27FC236}">
                <a16:creationId xmlns:a16="http://schemas.microsoft.com/office/drawing/2014/main" id="{3626D337-6923-5370-7533-D9FA712DD08A}"/>
              </a:ext>
            </a:extLst>
          </p:cNvPr>
          <p:cNvGrpSpPr/>
          <p:nvPr/>
        </p:nvGrpSpPr>
        <p:grpSpPr>
          <a:xfrm>
            <a:off x="15839521" y="4845077"/>
            <a:ext cx="1693813" cy="1038506"/>
            <a:chOff x="15839521" y="4845077"/>
            <a:chExt cx="1693813" cy="1038506"/>
          </a:xfrm>
        </p:grpSpPr>
        <p:pic>
          <p:nvPicPr>
            <p:cNvPr id="1089" name="Object 220">
              <a:extLst>
                <a:ext uri="{FF2B5EF4-FFF2-40B4-BE49-F238E27FC236}">
                  <a16:creationId xmlns:a16="http://schemas.microsoft.com/office/drawing/2014/main" id="{91C076C9-7FC9-94D2-9C43-1ACE7DA48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839521" y="4845077"/>
              <a:ext cx="1693813" cy="1038506"/>
            </a:xfrm>
            <a:prstGeom prst="rect">
              <a:avLst/>
            </a:prstGeom>
          </p:spPr>
        </p:pic>
      </p:grpSp>
      <p:pic>
        <p:nvPicPr>
          <p:cNvPr id="1093" name="Object 4">
            <a:extLst>
              <a:ext uri="{FF2B5EF4-FFF2-40B4-BE49-F238E27FC236}">
                <a16:creationId xmlns:a16="http://schemas.microsoft.com/office/drawing/2014/main" id="{1697DB14-9B76-1E15-7536-3FD3E6BACC7D}"/>
              </a:ext>
            </a:extLst>
          </p:cNvPr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8562544" y="9726572"/>
            <a:ext cx="770787" cy="551415"/>
          </a:xfrm>
          <a:prstGeom prst="rect">
            <a:avLst/>
          </a:prstGeom>
        </p:spPr>
      </p:pic>
      <p:pic>
        <p:nvPicPr>
          <p:cNvPr id="1095" name="Object 5">
            <a:extLst>
              <a:ext uri="{FF2B5EF4-FFF2-40B4-BE49-F238E27FC236}">
                <a16:creationId xmlns:a16="http://schemas.microsoft.com/office/drawing/2014/main" id="{C49FDEEA-A84F-0286-B547-EC1BB0715F82}"/>
              </a:ext>
            </a:extLst>
          </p:cNvPr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376147" y="292007"/>
            <a:ext cx="3076089" cy="771375"/>
          </a:xfrm>
          <a:prstGeom prst="rect">
            <a:avLst/>
          </a:prstGeom>
        </p:spPr>
      </p:pic>
      <p:pic>
        <p:nvPicPr>
          <p:cNvPr id="1096" name="Object 6">
            <a:extLst>
              <a:ext uri="{FF2B5EF4-FFF2-40B4-BE49-F238E27FC236}">
                <a16:creationId xmlns:a16="http://schemas.microsoft.com/office/drawing/2014/main" id="{3943C6FE-CA5D-1265-068C-8FDCE6225891}"/>
              </a:ext>
            </a:extLst>
          </p:cNvPr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410513" y="123355"/>
            <a:ext cx="1141504" cy="1163257"/>
          </a:xfrm>
          <a:prstGeom prst="rect">
            <a:avLst/>
          </a:prstGeom>
        </p:spPr>
      </p:pic>
      <p:pic>
        <p:nvPicPr>
          <p:cNvPr id="1097" name="Object 225">
            <a:extLst>
              <a:ext uri="{FF2B5EF4-FFF2-40B4-BE49-F238E27FC236}">
                <a16:creationId xmlns:a16="http://schemas.microsoft.com/office/drawing/2014/main" id="{5ED34719-6F02-2821-6ED6-8EA97D4E1EA6}"/>
              </a:ext>
            </a:extLst>
          </p:cNvPr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416363" y="888452"/>
            <a:ext cx="1593044" cy="4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E7A68F83-AC36-BC51-5FC7-822E558504E5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C6ACA788-DCF7-3636-46E6-941A2AA8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8">
            <a:extLst>
              <a:ext uri="{FF2B5EF4-FFF2-40B4-BE49-F238E27FC236}">
                <a16:creationId xmlns:a16="http://schemas.microsoft.com/office/drawing/2014/main" id="{2AADC130-8D9B-E614-1525-8D5BED4F46F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6367" y="888453"/>
            <a:ext cx="7798835" cy="466301"/>
          </a:xfrm>
          <a:prstGeom prst="rect">
            <a:avLst/>
          </a:prstGeom>
        </p:spPr>
      </p:pic>
      <p:pic>
        <p:nvPicPr>
          <p:cNvPr id="12" name="Object 9">
            <a:extLst>
              <a:ext uri="{FF2B5EF4-FFF2-40B4-BE49-F238E27FC236}">
                <a16:creationId xmlns:a16="http://schemas.microsoft.com/office/drawing/2014/main" id="{9C4B086F-8198-2940-316D-2FBE237508C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95955" y="1057222"/>
            <a:ext cx="2921292" cy="470301"/>
          </a:xfrm>
          <a:prstGeom prst="rect">
            <a:avLst/>
          </a:prstGeom>
        </p:spPr>
      </p:pic>
      <p:pic>
        <p:nvPicPr>
          <p:cNvPr id="13" name="Object 4">
            <a:extLst>
              <a:ext uri="{FF2B5EF4-FFF2-40B4-BE49-F238E27FC236}">
                <a16:creationId xmlns:a16="http://schemas.microsoft.com/office/drawing/2014/main" id="{9EC260B5-AB3C-F2D5-9834-0BE6905F0D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6191" y="9744668"/>
            <a:ext cx="447606" cy="412882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D88983BD-26A1-0FBD-BCC1-13E2BF168A3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006015" y="-2624263"/>
            <a:ext cx="30725713" cy="16415832"/>
          </a:xfrm>
          <a:prstGeom prst="rect">
            <a:avLst/>
          </a:prstGeom>
        </p:spPr>
      </p:pic>
      <p:pic>
        <p:nvPicPr>
          <p:cNvPr id="15" name="Object 5">
            <a:extLst>
              <a:ext uri="{FF2B5EF4-FFF2-40B4-BE49-F238E27FC236}">
                <a16:creationId xmlns:a16="http://schemas.microsoft.com/office/drawing/2014/main" id="{667A21C6-E5AE-A7B6-4893-5C3DC7DFF05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6147" y="292007"/>
            <a:ext cx="3076089" cy="771375"/>
          </a:xfrm>
          <a:prstGeom prst="rect">
            <a:avLst/>
          </a:prstGeom>
        </p:spPr>
      </p:pic>
      <p:pic>
        <p:nvPicPr>
          <p:cNvPr id="16" name="Object 6">
            <a:extLst>
              <a:ext uri="{FF2B5EF4-FFF2-40B4-BE49-F238E27FC236}">
                <a16:creationId xmlns:a16="http://schemas.microsoft.com/office/drawing/2014/main" id="{CFFE82D4-7BE6-3FA9-D6E6-4171C26DD3B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0513" y="123355"/>
            <a:ext cx="1141504" cy="116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7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E7A68F83-AC36-BC51-5FC7-822E558504E5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C6ACA788-DCF7-3636-46E6-941A2AA8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1" name="Object 8">
            <a:extLst>
              <a:ext uri="{FF2B5EF4-FFF2-40B4-BE49-F238E27FC236}">
                <a16:creationId xmlns:a16="http://schemas.microsoft.com/office/drawing/2014/main" id="{2AADC130-8D9B-E614-1525-8D5BED4F46F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6367" y="888453"/>
            <a:ext cx="7798835" cy="466301"/>
          </a:xfrm>
          <a:prstGeom prst="rect">
            <a:avLst/>
          </a:prstGeom>
        </p:spPr>
      </p:pic>
      <p:pic>
        <p:nvPicPr>
          <p:cNvPr id="15" name="Object 5">
            <a:extLst>
              <a:ext uri="{FF2B5EF4-FFF2-40B4-BE49-F238E27FC236}">
                <a16:creationId xmlns:a16="http://schemas.microsoft.com/office/drawing/2014/main" id="{667A21C6-E5AE-A7B6-4893-5C3DC7DFF05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6147" y="292007"/>
            <a:ext cx="3076089" cy="771375"/>
          </a:xfrm>
          <a:prstGeom prst="rect">
            <a:avLst/>
          </a:prstGeom>
        </p:spPr>
      </p:pic>
      <p:pic>
        <p:nvPicPr>
          <p:cNvPr id="16" name="Object 6">
            <a:extLst>
              <a:ext uri="{FF2B5EF4-FFF2-40B4-BE49-F238E27FC236}">
                <a16:creationId xmlns:a16="http://schemas.microsoft.com/office/drawing/2014/main" id="{CFFE82D4-7BE6-3FA9-D6E6-4171C26DD3B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513" y="123355"/>
            <a:ext cx="1141504" cy="1163257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6B26C348-202B-36A5-F2CE-380ECE4041C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036913" y="-2443999"/>
            <a:ext cx="30725713" cy="15664699"/>
          </a:xfrm>
          <a:prstGeom prst="rect">
            <a:avLst/>
          </a:prstGeom>
        </p:spPr>
      </p:pic>
      <p:pic>
        <p:nvPicPr>
          <p:cNvPr id="5" name="Object 9">
            <a:extLst>
              <a:ext uri="{FF2B5EF4-FFF2-40B4-BE49-F238E27FC236}">
                <a16:creationId xmlns:a16="http://schemas.microsoft.com/office/drawing/2014/main" id="{E3DCE4D6-048D-FEE9-5412-F0151BB265B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65056" y="1058185"/>
            <a:ext cx="2921282" cy="470301"/>
          </a:xfrm>
          <a:prstGeom prst="rect">
            <a:avLst/>
          </a:prstGeom>
        </p:spPr>
      </p:pic>
      <p:pic>
        <p:nvPicPr>
          <p:cNvPr id="7" name="Object 223">
            <a:extLst>
              <a:ext uri="{FF2B5EF4-FFF2-40B4-BE49-F238E27FC236}">
                <a16:creationId xmlns:a16="http://schemas.microsoft.com/office/drawing/2014/main" id="{D16DC9BC-EAD8-592A-CB76-309067ECEC5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62544" y="9744668"/>
            <a:ext cx="762101" cy="4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7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08309" y="-3146415"/>
            <a:ext cx="31164108" cy="169745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275" y="123355"/>
            <a:ext cx="1146581" cy="11498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2544" y="9744668"/>
            <a:ext cx="770787" cy="539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147" y="292007"/>
            <a:ext cx="5724622" cy="7734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275" y="123355"/>
            <a:ext cx="1146581" cy="11498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8572" y="9744668"/>
            <a:ext cx="294558" cy="4128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330119" y="-2963106"/>
            <a:ext cx="31310690" cy="169516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6147" y="292007"/>
            <a:ext cx="9080050" cy="7734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845</Words>
  <Application>Microsoft Office PowerPoint</Application>
  <PresentationFormat>사용자 지정</PresentationFormat>
  <Paragraphs>129</Paragraphs>
  <Slides>28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한컴 말랑말랑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lmd0520@naver.com</cp:lastModifiedBy>
  <cp:revision>12</cp:revision>
  <dcterms:created xsi:type="dcterms:W3CDTF">2022-08-26T13:45:44Z</dcterms:created>
  <dcterms:modified xsi:type="dcterms:W3CDTF">2022-11-12T20:43:03Z</dcterms:modified>
</cp:coreProperties>
</file>